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4"/>
    <p:sldMasterId id="2147483718" r:id="rId5"/>
    <p:sldMasterId id="2147483719" r:id="rId6"/>
    <p:sldMasterId id="214748372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Lst>
  <p:sldSz cy="5143500" cx="9144000"/>
  <p:notesSz cx="6858000" cy="9144000"/>
  <p:embeddedFontLst>
    <p:embeddedFont>
      <p:font typeface="Montserrat SemiBold"/>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
      <p:font typeface="Rubik"/>
      <p:regular r:id="rId46"/>
      <p:bold r:id="rId47"/>
      <p:italic r:id="rId48"/>
      <p:boldItalic r:id="rId49"/>
    </p:embeddedFont>
    <p:embeddedFont>
      <p:font typeface="Rubik SemiBold"/>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Lato-regular.fntdata"/><Relationship Id="rId41" Type="http://schemas.openxmlformats.org/officeDocument/2006/relationships/font" Target="fonts/Montserrat-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Rubik-regular.fntdata"/><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Rubik-italic.fntdata"/><Relationship Id="rId47" Type="http://schemas.openxmlformats.org/officeDocument/2006/relationships/font" Target="fonts/Rubik-bold.fntdata"/><Relationship Id="rId49" Type="http://schemas.openxmlformats.org/officeDocument/2006/relationships/font" Target="fonts/Rubik-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font" Target="fonts/MontserratSemiBold-bold.fntdata"/><Relationship Id="rId34" Type="http://schemas.openxmlformats.org/officeDocument/2006/relationships/font" Target="fonts/MontserratSemiBold-regular.fntdata"/><Relationship Id="rId37" Type="http://schemas.openxmlformats.org/officeDocument/2006/relationships/font" Target="fonts/MontserratSemiBold-boldItalic.fntdata"/><Relationship Id="rId36" Type="http://schemas.openxmlformats.org/officeDocument/2006/relationships/font" Target="fonts/MontserratSemiBold-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ubikSemiBold-bold.fntdata"/><Relationship Id="rId50" Type="http://schemas.openxmlformats.org/officeDocument/2006/relationships/font" Target="fonts/RubikSemiBold-regular.fntdata"/><Relationship Id="rId53" Type="http://schemas.openxmlformats.org/officeDocument/2006/relationships/font" Target="fonts/RubikSemiBold-boldItalic.fntdata"/><Relationship Id="rId52" Type="http://schemas.openxmlformats.org/officeDocument/2006/relationships/font" Target="fonts/RubikSemi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67aa155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67aa155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Hypothesis testing is a fundamental concept in statistics that plays a crucial role in scientific research, decision-making, and problem-solving. For example, businesses and organizations use hypothesis testing to manage risks. By testing hypotheses about market trends, customer preferences, or the impact of a decision, organizations can make more informed choices and reduce the risk of making costly mistakes.</a:t>
            </a:r>
            <a:r>
              <a:rPr i="1" lang="en" sz="1400">
                <a:solidFill>
                  <a:schemeClr val="dk1"/>
                </a:solidFill>
              </a:rPr>
              <a:t> </a:t>
            </a:r>
            <a:r>
              <a:rPr lang="en" sz="1400">
                <a:solidFill>
                  <a:schemeClr val="dk1"/>
                </a:solidFill>
              </a:rPr>
              <a:t>In simple terms, hypothesis testing helps us avoid making big mistakes by relying our choices on solid evidence.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We are going to set up our statement and see if it has enough evidence to support or not. We will explain step by step how to go over hypothesis testing by using python. Let’s jump into more details.</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9aec357d2_0_1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528" name="Google Shape;528;g289aec357d2_0_1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89aec357d2_0_716:notes"/>
          <p:cNvSpPr txBox="1"/>
          <p:nvPr>
            <p:ph idx="12" type="sldNum"/>
          </p:nvPr>
        </p:nvSpPr>
        <p:spPr>
          <a:xfrm>
            <a:off x="3884613" y="8685213"/>
            <a:ext cx="2971800" cy="458700"/>
          </a:xfrm>
          <a:prstGeom prst="rect">
            <a:avLst/>
          </a:prstGeom>
          <a:noFill/>
          <a:ln>
            <a:noFill/>
          </a:ln>
        </p:spPr>
        <p:txBody>
          <a:bodyPr anchorCtr="0" anchor="b" bIns="45600" lIns="91250" spcFirstLastPara="1" rIns="885475" wrap="square" tIns="456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41" name="Google Shape;541;g289aec357d2_0_716:notes"/>
          <p:cNvSpPr txBox="1"/>
          <p:nvPr>
            <p:ph idx="11" type="ftr"/>
          </p:nvPr>
        </p:nvSpPr>
        <p:spPr>
          <a:xfrm>
            <a:off x="0" y="8685213"/>
            <a:ext cx="2971800" cy="458700"/>
          </a:xfrm>
          <a:prstGeom prst="rect">
            <a:avLst/>
          </a:prstGeom>
          <a:noFill/>
          <a:ln>
            <a:noFill/>
          </a:ln>
        </p:spPr>
        <p:txBody>
          <a:bodyPr anchorCtr="0" anchor="b" bIns="45600" lIns="885475" spcFirstLastPara="1" rIns="91250" wrap="square" tIns="456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DUS-AAA123-20111017-</a:t>
            </a:r>
            <a:endParaRPr b="0" i="0" sz="1400" u="none" cap="none" strike="noStrike">
              <a:solidFill>
                <a:srgbClr val="000000"/>
              </a:solidFill>
              <a:latin typeface="Arial"/>
              <a:ea typeface="Arial"/>
              <a:cs typeface="Arial"/>
              <a:sym typeface="Arial"/>
            </a:endParaRPr>
          </a:p>
        </p:txBody>
      </p:sp>
      <p:sp>
        <p:nvSpPr>
          <p:cNvPr id="542" name="Google Shape;542;g289aec357d2_0_716:notes"/>
          <p:cNvSpPr/>
          <p:nvPr>
            <p:ph idx="2" type="sldImg"/>
          </p:nvPr>
        </p:nvSpPr>
        <p:spPr>
          <a:xfrm>
            <a:off x="-4086225" y="1244600"/>
            <a:ext cx="14644800" cy="8239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 name="Google Shape;543;g289aec357d2_0_716:notes"/>
          <p:cNvSpPr txBox="1"/>
          <p:nvPr>
            <p:ph idx="1" type="body"/>
          </p:nvPr>
        </p:nvSpPr>
        <p:spPr>
          <a:xfrm>
            <a:off x="780224" y="358710"/>
            <a:ext cx="4980300" cy="313800"/>
          </a:xfrm>
          <a:prstGeom prst="rect">
            <a:avLst/>
          </a:prstGeom>
          <a:noFill/>
          <a:ln>
            <a:noFill/>
          </a:ln>
        </p:spPr>
        <p:txBody>
          <a:bodyPr anchorCtr="0" anchor="t" bIns="44250" lIns="88525" spcFirstLastPara="1" rIns="88525" wrap="square" tIns="44250">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89aec357d2_0_1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560" name="Google Shape;560;g289aec357d2_0_1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89aec357d2_0_1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573" name="Google Shape;573;g289aec357d2_0_1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89aec357d2_0_1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586" name="Google Shape;586;g289aec357d2_0_1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89aec357d2_0_734:notes"/>
          <p:cNvSpPr txBox="1"/>
          <p:nvPr>
            <p:ph idx="12" type="sldNum"/>
          </p:nvPr>
        </p:nvSpPr>
        <p:spPr>
          <a:xfrm>
            <a:off x="3884613" y="8685213"/>
            <a:ext cx="2971800" cy="458700"/>
          </a:xfrm>
          <a:prstGeom prst="rect">
            <a:avLst/>
          </a:prstGeom>
          <a:noFill/>
          <a:ln>
            <a:noFill/>
          </a:ln>
        </p:spPr>
        <p:txBody>
          <a:bodyPr anchorCtr="0" anchor="b" bIns="45600" lIns="91250" spcFirstLastPara="1" rIns="885475" wrap="square" tIns="456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00" name="Google Shape;600;g289aec357d2_0_734:notes"/>
          <p:cNvSpPr txBox="1"/>
          <p:nvPr>
            <p:ph idx="11" type="ftr"/>
          </p:nvPr>
        </p:nvSpPr>
        <p:spPr>
          <a:xfrm>
            <a:off x="0" y="8685213"/>
            <a:ext cx="2971800" cy="458700"/>
          </a:xfrm>
          <a:prstGeom prst="rect">
            <a:avLst/>
          </a:prstGeom>
          <a:noFill/>
          <a:ln>
            <a:noFill/>
          </a:ln>
        </p:spPr>
        <p:txBody>
          <a:bodyPr anchorCtr="0" anchor="b" bIns="45600" lIns="885475" spcFirstLastPara="1" rIns="91250" wrap="square" tIns="456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DUS-AAA123-20111017-</a:t>
            </a:r>
            <a:endParaRPr b="0" i="0" sz="1400" u="none" cap="none" strike="noStrike">
              <a:solidFill>
                <a:srgbClr val="000000"/>
              </a:solidFill>
              <a:latin typeface="Arial"/>
              <a:ea typeface="Arial"/>
              <a:cs typeface="Arial"/>
              <a:sym typeface="Arial"/>
            </a:endParaRPr>
          </a:p>
        </p:txBody>
      </p:sp>
      <p:sp>
        <p:nvSpPr>
          <p:cNvPr id="601" name="Google Shape;601;g289aec357d2_0_734:notes"/>
          <p:cNvSpPr/>
          <p:nvPr>
            <p:ph idx="2" type="sldImg"/>
          </p:nvPr>
        </p:nvSpPr>
        <p:spPr>
          <a:xfrm>
            <a:off x="-4086225" y="1244600"/>
            <a:ext cx="14644800" cy="8239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2" name="Google Shape;602;g289aec357d2_0_734:notes"/>
          <p:cNvSpPr txBox="1"/>
          <p:nvPr>
            <p:ph idx="1" type="body"/>
          </p:nvPr>
        </p:nvSpPr>
        <p:spPr>
          <a:xfrm>
            <a:off x="780224" y="358710"/>
            <a:ext cx="4980300" cy="313800"/>
          </a:xfrm>
          <a:prstGeom prst="rect">
            <a:avLst/>
          </a:prstGeom>
          <a:noFill/>
          <a:ln>
            <a:noFill/>
          </a:ln>
        </p:spPr>
        <p:txBody>
          <a:bodyPr anchorCtr="0" anchor="t" bIns="44250" lIns="88525" spcFirstLastPara="1" rIns="88525" wrap="square" tIns="44250">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4c6336a4c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619" name="Google Shape;619;g24c6336a4c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4c6336a4c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632" name="Google Shape;632;g24c6336a4c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c6336a4c9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645" name="Google Shape;645;g24c6336a4c9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89aec357d2_0_752:notes"/>
          <p:cNvSpPr txBox="1"/>
          <p:nvPr>
            <p:ph idx="12" type="sldNum"/>
          </p:nvPr>
        </p:nvSpPr>
        <p:spPr>
          <a:xfrm>
            <a:off x="3884613" y="8685213"/>
            <a:ext cx="2971800" cy="458700"/>
          </a:xfrm>
          <a:prstGeom prst="rect">
            <a:avLst/>
          </a:prstGeom>
          <a:noFill/>
          <a:ln>
            <a:noFill/>
          </a:ln>
        </p:spPr>
        <p:txBody>
          <a:bodyPr anchorCtr="0" anchor="b" bIns="45600" lIns="91250" spcFirstLastPara="1" rIns="885475" wrap="square" tIns="456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58" name="Google Shape;658;g289aec357d2_0_752:notes"/>
          <p:cNvSpPr txBox="1"/>
          <p:nvPr>
            <p:ph idx="11" type="ftr"/>
          </p:nvPr>
        </p:nvSpPr>
        <p:spPr>
          <a:xfrm>
            <a:off x="0" y="8685213"/>
            <a:ext cx="2971800" cy="458700"/>
          </a:xfrm>
          <a:prstGeom prst="rect">
            <a:avLst/>
          </a:prstGeom>
          <a:noFill/>
          <a:ln>
            <a:noFill/>
          </a:ln>
        </p:spPr>
        <p:txBody>
          <a:bodyPr anchorCtr="0" anchor="b" bIns="45600" lIns="885475" spcFirstLastPara="1" rIns="91250" wrap="square" tIns="456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DUS-AAA123-20111017-</a:t>
            </a:r>
            <a:endParaRPr b="0" i="0" sz="1400" u="none" cap="none" strike="noStrike">
              <a:solidFill>
                <a:srgbClr val="000000"/>
              </a:solidFill>
              <a:latin typeface="Arial"/>
              <a:ea typeface="Arial"/>
              <a:cs typeface="Arial"/>
              <a:sym typeface="Arial"/>
            </a:endParaRPr>
          </a:p>
        </p:txBody>
      </p:sp>
      <p:sp>
        <p:nvSpPr>
          <p:cNvPr id="659" name="Google Shape;659;g289aec357d2_0_752:notes"/>
          <p:cNvSpPr/>
          <p:nvPr>
            <p:ph idx="2" type="sldImg"/>
          </p:nvPr>
        </p:nvSpPr>
        <p:spPr>
          <a:xfrm>
            <a:off x="-4086225" y="1244600"/>
            <a:ext cx="14644800" cy="8239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0" name="Google Shape;660;g289aec357d2_0_752:notes"/>
          <p:cNvSpPr txBox="1"/>
          <p:nvPr>
            <p:ph idx="1" type="body"/>
          </p:nvPr>
        </p:nvSpPr>
        <p:spPr>
          <a:xfrm>
            <a:off x="780224" y="358710"/>
            <a:ext cx="4980300" cy="313800"/>
          </a:xfrm>
          <a:prstGeom prst="rect">
            <a:avLst/>
          </a:prstGeom>
          <a:noFill/>
          <a:ln>
            <a:noFill/>
          </a:ln>
        </p:spPr>
        <p:txBody>
          <a:bodyPr anchorCtr="0" anchor="t" bIns="44250" lIns="88525" spcFirstLastPara="1" rIns="88525" wrap="square" tIns="44250">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89aec357d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89aec357d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89aec357d2_0_1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677" name="Google Shape;677;g289aec357d2_0_1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4c91bcc34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685" name="Google Shape;685;g24c91bcc343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c91bcc34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696" name="Google Shape;696;g24c91bcc34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867aa155a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867aa155a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c6336a4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4c6336a4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89aec357d2_0_1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https://boardoftrustees.stanford.edu/wp-content/uploads/sites/5/2023/07/Scientific-Panel-Final-Report.pdf</a:t>
            </a:r>
            <a:endParaRPr/>
          </a:p>
        </p:txBody>
      </p:sp>
      <p:sp>
        <p:nvSpPr>
          <p:cNvPr id="729" name="Google Shape;729;g289aec357d2_0_1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89aec357d2_0_239:notes"/>
          <p:cNvSpPr txBox="1"/>
          <p:nvPr>
            <p:ph idx="12" type="sldNum"/>
          </p:nvPr>
        </p:nvSpPr>
        <p:spPr>
          <a:xfrm>
            <a:off x="3884613" y="8685213"/>
            <a:ext cx="2971800" cy="458700"/>
          </a:xfrm>
          <a:prstGeom prst="rect">
            <a:avLst/>
          </a:prstGeom>
          <a:noFill/>
          <a:ln>
            <a:noFill/>
          </a:ln>
        </p:spPr>
        <p:txBody>
          <a:bodyPr anchorCtr="0" anchor="b" bIns="45600" lIns="91250" spcFirstLastPara="1" rIns="885475" wrap="square" tIns="456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6" name="Google Shape;416;g289aec357d2_0_239:notes"/>
          <p:cNvSpPr txBox="1"/>
          <p:nvPr>
            <p:ph idx="11" type="ftr"/>
          </p:nvPr>
        </p:nvSpPr>
        <p:spPr>
          <a:xfrm>
            <a:off x="0" y="8685213"/>
            <a:ext cx="2971800" cy="458700"/>
          </a:xfrm>
          <a:prstGeom prst="rect">
            <a:avLst/>
          </a:prstGeom>
          <a:noFill/>
          <a:ln>
            <a:noFill/>
          </a:ln>
        </p:spPr>
        <p:txBody>
          <a:bodyPr anchorCtr="0" anchor="b" bIns="45600" lIns="885475" spcFirstLastPara="1" rIns="91250" wrap="square" tIns="456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DUS-AAA123-20111017-</a:t>
            </a:r>
            <a:endParaRPr b="0" i="0" sz="1400" u="none" cap="none" strike="noStrike">
              <a:solidFill>
                <a:srgbClr val="000000"/>
              </a:solidFill>
              <a:latin typeface="Arial"/>
              <a:ea typeface="Arial"/>
              <a:cs typeface="Arial"/>
              <a:sym typeface="Arial"/>
            </a:endParaRPr>
          </a:p>
        </p:txBody>
      </p:sp>
      <p:sp>
        <p:nvSpPr>
          <p:cNvPr id="417" name="Google Shape;417;g289aec357d2_0_239:notes"/>
          <p:cNvSpPr/>
          <p:nvPr>
            <p:ph idx="2" type="sldImg"/>
          </p:nvPr>
        </p:nvSpPr>
        <p:spPr>
          <a:xfrm>
            <a:off x="-4086225" y="1244600"/>
            <a:ext cx="14644800" cy="8239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g289aec357d2_0_239:notes"/>
          <p:cNvSpPr txBox="1"/>
          <p:nvPr>
            <p:ph idx="1" type="body"/>
          </p:nvPr>
        </p:nvSpPr>
        <p:spPr>
          <a:xfrm>
            <a:off x="780224" y="358710"/>
            <a:ext cx="4980300" cy="313800"/>
          </a:xfrm>
          <a:prstGeom prst="rect">
            <a:avLst/>
          </a:prstGeom>
          <a:noFill/>
          <a:ln>
            <a:noFill/>
          </a:ln>
        </p:spPr>
        <p:txBody>
          <a:bodyPr anchorCtr="0" anchor="t" bIns="44250" lIns="88525" spcFirstLastPara="1" rIns="88525" wrap="square" tIns="44250">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89aec357d2_0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435" name="Google Shape;435;g289aec357d2_0_8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89aec357d2_0_680:notes"/>
          <p:cNvSpPr txBox="1"/>
          <p:nvPr>
            <p:ph idx="12" type="sldNum"/>
          </p:nvPr>
        </p:nvSpPr>
        <p:spPr>
          <a:xfrm>
            <a:off x="3884613" y="8685213"/>
            <a:ext cx="2971800" cy="458700"/>
          </a:xfrm>
          <a:prstGeom prst="rect">
            <a:avLst/>
          </a:prstGeom>
          <a:noFill/>
          <a:ln>
            <a:noFill/>
          </a:ln>
        </p:spPr>
        <p:txBody>
          <a:bodyPr anchorCtr="0" anchor="b" bIns="45600" lIns="91250" spcFirstLastPara="1" rIns="885475" wrap="square" tIns="456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50" name="Google Shape;450;g289aec357d2_0_680:notes"/>
          <p:cNvSpPr txBox="1"/>
          <p:nvPr>
            <p:ph idx="11" type="ftr"/>
          </p:nvPr>
        </p:nvSpPr>
        <p:spPr>
          <a:xfrm>
            <a:off x="0" y="8685213"/>
            <a:ext cx="2971800" cy="458700"/>
          </a:xfrm>
          <a:prstGeom prst="rect">
            <a:avLst/>
          </a:prstGeom>
          <a:noFill/>
          <a:ln>
            <a:noFill/>
          </a:ln>
        </p:spPr>
        <p:txBody>
          <a:bodyPr anchorCtr="0" anchor="b" bIns="45600" lIns="885475" spcFirstLastPara="1" rIns="91250" wrap="square" tIns="456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DUS-AAA123-20111017-</a:t>
            </a:r>
            <a:endParaRPr b="0" i="0" sz="1400" u="none" cap="none" strike="noStrike">
              <a:solidFill>
                <a:srgbClr val="000000"/>
              </a:solidFill>
              <a:latin typeface="Arial"/>
              <a:ea typeface="Arial"/>
              <a:cs typeface="Arial"/>
              <a:sym typeface="Arial"/>
            </a:endParaRPr>
          </a:p>
        </p:txBody>
      </p:sp>
      <p:sp>
        <p:nvSpPr>
          <p:cNvPr id="451" name="Google Shape;451;g289aec357d2_0_680:notes"/>
          <p:cNvSpPr/>
          <p:nvPr>
            <p:ph idx="2" type="sldImg"/>
          </p:nvPr>
        </p:nvSpPr>
        <p:spPr>
          <a:xfrm>
            <a:off x="-4086225" y="1244600"/>
            <a:ext cx="14644800" cy="8239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g289aec357d2_0_680:notes"/>
          <p:cNvSpPr txBox="1"/>
          <p:nvPr>
            <p:ph idx="1" type="body"/>
          </p:nvPr>
        </p:nvSpPr>
        <p:spPr>
          <a:xfrm>
            <a:off x="780224" y="358710"/>
            <a:ext cx="4980300" cy="313800"/>
          </a:xfrm>
          <a:prstGeom prst="rect">
            <a:avLst/>
          </a:prstGeom>
          <a:noFill/>
          <a:ln>
            <a:noFill/>
          </a:ln>
        </p:spPr>
        <p:txBody>
          <a:bodyPr anchorCtr="0" anchor="t" bIns="44250" lIns="88525" spcFirstLastPara="1" rIns="88525" wrap="square" tIns="44250">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89aec357d2_0_1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arenBoth"/>
            </a:pPr>
            <a:r>
              <a:t/>
            </a:r>
            <a:endParaRPr/>
          </a:p>
        </p:txBody>
      </p:sp>
      <p:sp>
        <p:nvSpPr>
          <p:cNvPr id="469" name="Google Shape;469;g289aec357d2_0_1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89aec357d2_0_1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482" name="Google Shape;482;g289aec357d2_0_1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89aec357d2_0_698:notes"/>
          <p:cNvSpPr txBox="1"/>
          <p:nvPr>
            <p:ph idx="12" type="sldNum"/>
          </p:nvPr>
        </p:nvSpPr>
        <p:spPr>
          <a:xfrm>
            <a:off x="3884613" y="8685213"/>
            <a:ext cx="2971800" cy="458700"/>
          </a:xfrm>
          <a:prstGeom prst="rect">
            <a:avLst/>
          </a:prstGeom>
          <a:noFill/>
          <a:ln>
            <a:noFill/>
          </a:ln>
        </p:spPr>
        <p:txBody>
          <a:bodyPr anchorCtr="0" anchor="b" bIns="45600" lIns="91250" spcFirstLastPara="1" rIns="885475" wrap="square" tIns="456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96" name="Google Shape;496;g289aec357d2_0_698:notes"/>
          <p:cNvSpPr txBox="1"/>
          <p:nvPr>
            <p:ph idx="11" type="ftr"/>
          </p:nvPr>
        </p:nvSpPr>
        <p:spPr>
          <a:xfrm>
            <a:off x="0" y="8685213"/>
            <a:ext cx="2971800" cy="458700"/>
          </a:xfrm>
          <a:prstGeom prst="rect">
            <a:avLst/>
          </a:prstGeom>
          <a:noFill/>
          <a:ln>
            <a:noFill/>
          </a:ln>
        </p:spPr>
        <p:txBody>
          <a:bodyPr anchorCtr="0" anchor="b" bIns="45600" lIns="885475" spcFirstLastPara="1" rIns="91250" wrap="square" tIns="456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DUS-AAA123-20111017-</a:t>
            </a:r>
            <a:endParaRPr b="0" i="0" sz="1400" u="none" cap="none" strike="noStrike">
              <a:solidFill>
                <a:srgbClr val="000000"/>
              </a:solidFill>
              <a:latin typeface="Arial"/>
              <a:ea typeface="Arial"/>
              <a:cs typeface="Arial"/>
              <a:sym typeface="Arial"/>
            </a:endParaRPr>
          </a:p>
        </p:txBody>
      </p:sp>
      <p:sp>
        <p:nvSpPr>
          <p:cNvPr id="497" name="Google Shape;497;g289aec357d2_0_698:notes"/>
          <p:cNvSpPr/>
          <p:nvPr>
            <p:ph idx="2" type="sldImg"/>
          </p:nvPr>
        </p:nvSpPr>
        <p:spPr>
          <a:xfrm>
            <a:off x="-4086225" y="1244600"/>
            <a:ext cx="14644800" cy="8239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8" name="Google Shape;498;g289aec357d2_0_698:notes"/>
          <p:cNvSpPr txBox="1"/>
          <p:nvPr>
            <p:ph idx="1" type="body"/>
          </p:nvPr>
        </p:nvSpPr>
        <p:spPr>
          <a:xfrm>
            <a:off x="780224" y="358710"/>
            <a:ext cx="4980300" cy="313800"/>
          </a:xfrm>
          <a:prstGeom prst="rect">
            <a:avLst/>
          </a:prstGeom>
          <a:noFill/>
          <a:ln>
            <a:noFill/>
          </a:ln>
        </p:spPr>
        <p:txBody>
          <a:bodyPr anchorCtr="0" anchor="t" bIns="44250" lIns="88525" spcFirstLastPara="1" rIns="88525" wrap="square" tIns="44250">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89aec357d2_0_1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515" name="Google Shape;515;g289aec357d2_0_1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1_Title">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2" name="Google Shape;52;p13"/>
          <p:cNvSpPr/>
          <p:nvPr>
            <p:ph idx="2" type="pic"/>
          </p:nvPr>
        </p:nvSpPr>
        <p:spPr>
          <a:xfrm>
            <a:off x="413956" y="3738019"/>
            <a:ext cx="1426500" cy="726900"/>
          </a:xfrm>
          <a:prstGeom prst="rect">
            <a:avLst/>
          </a:prstGeom>
          <a:noFill/>
          <a:ln>
            <a:noFill/>
          </a:ln>
        </p:spPr>
      </p:sp>
      <p:sp>
        <p:nvSpPr>
          <p:cNvPr id="53" name="Google Shape;53;p13"/>
          <p:cNvSpPr txBox="1"/>
          <p:nvPr>
            <p:ph idx="1" type="body"/>
          </p:nvPr>
        </p:nvSpPr>
        <p:spPr>
          <a:xfrm>
            <a:off x="416052" y="3382626"/>
            <a:ext cx="4512600" cy="16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200"/>
              </a:spcBef>
              <a:spcAft>
                <a:spcPts val="0"/>
              </a:spcAft>
              <a:buClr>
                <a:schemeClr val="lt1"/>
              </a:buClr>
              <a:buSzPts val="1100"/>
              <a:buNone/>
              <a:defRPr sz="1100">
                <a:solidFill>
                  <a:schemeClr val="lt1"/>
                </a:solidFill>
              </a:defRPr>
            </a:lvl1pPr>
            <a:lvl2pPr indent="-228600" lvl="1" marL="914400" rtl="0" algn="l">
              <a:lnSpc>
                <a:spcPct val="100000"/>
              </a:lnSpc>
              <a:spcBef>
                <a:spcPts val="200"/>
              </a:spcBef>
              <a:spcAft>
                <a:spcPts val="0"/>
              </a:spcAft>
              <a:buClr>
                <a:schemeClr val="lt1"/>
              </a:buClr>
              <a:buSzPts val="1200"/>
              <a:buNone/>
              <a:defRPr>
                <a:solidFill>
                  <a:schemeClr val="lt1"/>
                </a:solidFill>
              </a:defRPr>
            </a:lvl2pPr>
            <a:lvl3pPr indent="-228600" lvl="2" marL="1371600" rtl="0" algn="l">
              <a:lnSpc>
                <a:spcPct val="100000"/>
              </a:lnSpc>
              <a:spcBef>
                <a:spcPts val="200"/>
              </a:spcBef>
              <a:spcAft>
                <a:spcPts val="0"/>
              </a:spcAft>
              <a:buClr>
                <a:schemeClr val="lt1"/>
              </a:buClr>
              <a:buSzPts val="1200"/>
              <a:buNone/>
              <a:defRPr>
                <a:solidFill>
                  <a:schemeClr val="lt1"/>
                </a:solidFill>
              </a:defRPr>
            </a:lvl3pPr>
            <a:lvl4pPr indent="-228600" lvl="3" marL="1828800" rtl="0" algn="l">
              <a:lnSpc>
                <a:spcPct val="100000"/>
              </a:lnSpc>
              <a:spcBef>
                <a:spcPts val="200"/>
              </a:spcBef>
              <a:spcAft>
                <a:spcPts val="0"/>
              </a:spcAft>
              <a:buClr>
                <a:schemeClr val="lt1"/>
              </a:buClr>
              <a:buSzPts val="1200"/>
              <a:buNone/>
              <a:defRPr>
                <a:solidFill>
                  <a:schemeClr val="lt1"/>
                </a:solidFill>
              </a:defRPr>
            </a:lvl4pPr>
            <a:lvl5pPr indent="-228600" lvl="4" marL="2286000" rtl="0" algn="l">
              <a:lnSpc>
                <a:spcPct val="100000"/>
              </a:lnSpc>
              <a:spcBef>
                <a:spcPts val="200"/>
              </a:spcBef>
              <a:spcAft>
                <a:spcPts val="0"/>
              </a:spcAft>
              <a:buClr>
                <a:schemeClr val="lt1"/>
              </a:buClr>
              <a:buSzPts val="1200"/>
              <a:buNone/>
              <a:defRPr>
                <a:solidFill>
                  <a:schemeClr val="lt1"/>
                </a:solidFill>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
        <p:nvSpPr>
          <p:cNvPr id="54" name="Google Shape;54;p13"/>
          <p:cNvSpPr txBox="1"/>
          <p:nvPr>
            <p:ph idx="3" type="subTitle"/>
          </p:nvPr>
        </p:nvSpPr>
        <p:spPr>
          <a:xfrm>
            <a:off x="413956" y="3069419"/>
            <a:ext cx="4512600" cy="2307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lt1"/>
              </a:buClr>
              <a:buSzPts val="1500"/>
              <a:buNone/>
              <a:defRPr sz="1500">
                <a:solidFill>
                  <a:schemeClr val="lt1"/>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55" name="Google Shape;55;p13"/>
          <p:cNvSpPr txBox="1"/>
          <p:nvPr>
            <p:ph type="title"/>
          </p:nvPr>
        </p:nvSpPr>
        <p:spPr>
          <a:xfrm>
            <a:off x="413956" y="1537354"/>
            <a:ext cx="4512600" cy="1441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300"/>
              <a:buFont typeface="Georgia"/>
              <a:buNone/>
              <a:defRPr sz="33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 name="Google Shape;56;p13"/>
          <p:cNvSpPr/>
          <p:nvPr/>
        </p:nvSpPr>
        <p:spPr>
          <a:xfrm>
            <a:off x="413956" y="4642866"/>
            <a:ext cx="3086100" cy="267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AND PROPRIETARY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Any use of this material without specific permission of the XA Network is strictly prohibited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howMasterSp="0">
  <p:cSld name="Custom">
    <p:spTree>
      <p:nvGrpSpPr>
        <p:cNvPr id="57" name="Shape 57"/>
        <p:cNvGrpSpPr/>
        <p:nvPr/>
      </p:nvGrpSpPr>
      <p:grpSpPr>
        <a:xfrm>
          <a:off x="0" y="0"/>
          <a:ext cx="0" cy="0"/>
          <a:chOff x="0" y="0"/>
          <a:chExt cx="0" cy="0"/>
        </a:xfrm>
      </p:grpSpPr>
      <p:sp>
        <p:nvSpPr>
          <p:cNvPr id="58" name="Google Shape;58;p14"/>
          <p:cNvSpPr txBox="1"/>
          <p:nvPr>
            <p:ph idx="1"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Clr>
                <a:schemeClr val="dk1"/>
              </a:buClr>
              <a:buSzPts val="1400"/>
              <a:buChar char="•"/>
              <a:defRPr/>
            </a:lvl2pPr>
            <a:lvl3pPr indent="-317500" lvl="2" marL="1371600" rtl="0" algn="l">
              <a:lnSpc>
                <a:spcPct val="100000"/>
              </a:lnSpc>
              <a:spcBef>
                <a:spcPts val="200"/>
              </a:spcBef>
              <a:spcAft>
                <a:spcPts val="0"/>
              </a:spcAft>
              <a:buClr>
                <a:schemeClr val="dk1"/>
              </a:buClr>
              <a:buSzPts val="1400"/>
              <a:buChar char="—"/>
              <a:defRPr/>
            </a:lvl3pPr>
            <a:lvl4pPr indent="-317500" lvl="3" marL="1828800" rtl="0" algn="l">
              <a:lnSpc>
                <a:spcPct val="100000"/>
              </a:lnSpc>
              <a:spcBef>
                <a:spcPts val="200"/>
              </a:spcBef>
              <a:spcAft>
                <a:spcPts val="0"/>
              </a:spcAft>
              <a:buClr>
                <a:schemeClr val="dk1"/>
              </a:buClr>
              <a:buSzPts val="1400"/>
              <a:buChar char="»"/>
              <a:defRPr/>
            </a:lvl4pPr>
            <a:lvl5pPr indent="-317500" lvl="4" marL="2286000" rtl="0" algn="l">
              <a:lnSpc>
                <a:spcPct val="100000"/>
              </a:lnSpc>
              <a:spcBef>
                <a:spcPts val="200"/>
              </a:spcBef>
              <a:spcAft>
                <a:spcPts val="0"/>
              </a:spcAft>
              <a:buClr>
                <a:schemeClr val="dk1"/>
              </a:buClr>
              <a:buSzPts val="1400"/>
              <a:buChar char="›"/>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3-line" showMasterSp="0">
  <p:cSld name="Contrast 3-line">
    <p:bg>
      <p:bgPr>
        <a:solidFill>
          <a:srgbClr val="FFFFFF"/>
        </a:solidFill>
      </p:bgPr>
    </p:bg>
    <p:spTree>
      <p:nvGrpSpPr>
        <p:cNvPr id="59" name="Shape 59"/>
        <p:cNvGrpSpPr/>
        <p:nvPr/>
      </p:nvGrpSpPr>
      <p:grpSpPr>
        <a:xfrm>
          <a:off x="0" y="0"/>
          <a:ext cx="0" cy="0"/>
          <a:chOff x="0" y="0"/>
          <a:chExt cx="0" cy="0"/>
        </a:xfrm>
      </p:grpSpPr>
      <p:cxnSp>
        <p:nvCxnSpPr>
          <p:cNvPr id="60" name="Google Shape;60;p15"/>
          <p:cNvCxnSpPr/>
          <p:nvPr/>
        </p:nvCxnSpPr>
        <p:spPr>
          <a:xfrm>
            <a:off x="416052" y="4840327"/>
            <a:ext cx="8311800" cy="0"/>
          </a:xfrm>
          <a:prstGeom prst="straightConnector1">
            <a:avLst/>
          </a:prstGeom>
          <a:noFill/>
          <a:ln cap="flat" cmpd="sng" w="9525">
            <a:solidFill>
              <a:srgbClr val="000000"/>
            </a:solidFill>
            <a:prstDash val="solid"/>
            <a:miter lim="800000"/>
            <a:headEnd len="sm" w="sm" type="none"/>
            <a:tailEnd len="sm" w="sm" type="none"/>
          </a:ln>
        </p:spPr>
      </p:cxnSp>
      <p:cxnSp>
        <p:nvCxnSpPr>
          <p:cNvPr id="61" name="Google Shape;61;p15"/>
          <p:cNvCxnSpPr/>
          <p:nvPr/>
        </p:nvCxnSpPr>
        <p:spPr>
          <a:xfrm>
            <a:off x="416052" y="886429"/>
            <a:ext cx="8311800" cy="0"/>
          </a:xfrm>
          <a:prstGeom prst="straightConnector1">
            <a:avLst/>
          </a:prstGeom>
          <a:noFill/>
          <a:ln cap="flat" cmpd="sng" w="9525">
            <a:solidFill>
              <a:srgbClr val="000000"/>
            </a:solidFill>
            <a:prstDash val="solid"/>
            <a:miter lim="800000"/>
            <a:headEnd len="sm" w="sm" type="none"/>
            <a:tailEnd len="sm" w="sm" type="none"/>
          </a:ln>
        </p:spPr>
      </p:cxnSp>
      <p:sp>
        <p:nvSpPr>
          <p:cNvPr id="62" name="Google Shape;62;p15"/>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
        <p:nvSpPr>
          <p:cNvPr id="63" name="Google Shape;63;p15"/>
          <p:cNvSpPr txBox="1"/>
          <p:nvPr>
            <p:ph type="title"/>
          </p:nvPr>
        </p:nvSpPr>
        <p:spPr>
          <a:xfrm>
            <a:off x="416052" y="131378"/>
            <a:ext cx="8311800" cy="742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9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4" name="Google Shape;64;p15"/>
          <p:cNvSpPr txBox="1"/>
          <p:nvPr>
            <p:ph idx="1"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
        <p:nvSpPr>
          <p:cNvPr id="65" name="Google Shape;65;p15"/>
          <p:cNvSpPr txBox="1"/>
          <p:nvPr>
            <p:ph idx="2" type="title"/>
          </p:nvPr>
        </p:nvSpPr>
        <p:spPr>
          <a:xfrm>
            <a:off x="416049" y="129150"/>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000000"/>
              </a:buClr>
              <a:buSzPts val="1900"/>
              <a:buFont typeface="Georgia"/>
              <a:buNone/>
              <a:defRPr>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1/4" showMasterSp="0">
  <p:cSld name="Contrast 1/4">
    <p:bg>
      <p:bgPr>
        <a:solidFill>
          <a:schemeClr val="dk1"/>
        </a:solidFill>
      </p:bgPr>
    </p:bg>
    <p:spTree>
      <p:nvGrpSpPr>
        <p:cNvPr id="71" name="Shape 71"/>
        <p:cNvGrpSpPr/>
        <p:nvPr/>
      </p:nvGrpSpPr>
      <p:grpSpPr>
        <a:xfrm>
          <a:off x="0" y="0"/>
          <a:ext cx="0" cy="0"/>
          <a:chOff x="0" y="0"/>
          <a:chExt cx="0" cy="0"/>
        </a:xfrm>
      </p:grpSpPr>
      <p:sp>
        <p:nvSpPr>
          <p:cNvPr id="72" name="Google Shape;72;p17"/>
          <p:cNvSpPr/>
          <p:nvPr/>
        </p:nvSpPr>
        <p:spPr>
          <a:xfrm>
            <a:off x="2560320" y="0"/>
            <a:ext cx="6583800" cy="5143500"/>
          </a:xfrm>
          <a:prstGeom prst="rect">
            <a:avLst/>
          </a:prstGeom>
          <a:solidFill>
            <a:srgbClr val="242323"/>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73" name="Google Shape;73;p17"/>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cxnSp>
        <p:nvCxnSpPr>
          <p:cNvPr id="74" name="Google Shape;74;p17"/>
          <p:cNvCxnSpPr/>
          <p:nvPr/>
        </p:nvCxnSpPr>
        <p:spPr>
          <a:xfrm>
            <a:off x="416052" y="4840327"/>
            <a:ext cx="1886100" cy="0"/>
          </a:xfrm>
          <a:prstGeom prst="straightConnector1">
            <a:avLst/>
          </a:prstGeom>
          <a:noFill/>
          <a:ln cap="flat" cmpd="sng" w="9525">
            <a:solidFill>
              <a:schemeClr val="lt2"/>
            </a:solidFill>
            <a:prstDash val="solid"/>
            <a:miter lim="800000"/>
            <a:headEnd len="sm" w="sm" type="none"/>
            <a:tailEnd len="sm" w="sm" type="none"/>
          </a:ln>
        </p:spPr>
      </p:cxnSp>
      <p:cxnSp>
        <p:nvCxnSpPr>
          <p:cNvPr id="75" name="Google Shape;75;p17"/>
          <p:cNvCxnSpPr/>
          <p:nvPr/>
        </p:nvCxnSpPr>
        <p:spPr>
          <a:xfrm>
            <a:off x="416052" y="886429"/>
            <a:ext cx="1886100" cy="0"/>
          </a:xfrm>
          <a:prstGeom prst="straightConnector1">
            <a:avLst/>
          </a:prstGeom>
          <a:noFill/>
          <a:ln cap="flat" cmpd="sng" w="9525">
            <a:solidFill>
              <a:schemeClr val="lt2"/>
            </a:solidFill>
            <a:prstDash val="solid"/>
            <a:miter lim="800000"/>
            <a:headEnd len="sm" w="sm" type="none"/>
            <a:tailEnd len="sm" w="sm" type="none"/>
          </a:ln>
        </p:spPr>
      </p:cxnSp>
      <p:sp>
        <p:nvSpPr>
          <p:cNvPr id="76" name="Google Shape;76;p17"/>
          <p:cNvSpPr txBox="1"/>
          <p:nvPr>
            <p:ph type="title"/>
          </p:nvPr>
        </p:nvSpPr>
        <p:spPr>
          <a:xfrm>
            <a:off x="416052" y="2058277"/>
            <a:ext cx="1886100" cy="577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2"/>
              </a:buClr>
              <a:buSzPts val="1900"/>
              <a:buFont typeface="Georgia"/>
              <a:buNone/>
              <a:defRPr>
                <a:solidFill>
                  <a:schemeClr val="lt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7" name="Google Shape;77;p17"/>
          <p:cNvSpPr txBox="1"/>
          <p:nvPr>
            <p:ph idx="1" type="subTitle"/>
          </p:nvPr>
        </p:nvSpPr>
        <p:spPr>
          <a:xfrm>
            <a:off x="416052" y="2744733"/>
            <a:ext cx="1886100" cy="4155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lt2"/>
              </a:buClr>
              <a:buSzPts val="1400"/>
              <a:buNone/>
              <a:defRPr b="0" sz="1400">
                <a:solidFill>
                  <a:schemeClr val="lt2"/>
                </a:solidFill>
              </a:defRPr>
            </a:lvl1pPr>
            <a:lvl2pPr lvl="1" rtl="0" algn="ctr">
              <a:lnSpc>
                <a:spcPct val="100000"/>
              </a:lnSpc>
              <a:spcBef>
                <a:spcPts val="200"/>
              </a:spcBef>
              <a:spcAft>
                <a:spcPts val="0"/>
              </a:spcAft>
              <a:buSzPts val="1500"/>
              <a:buNone/>
              <a:defRPr sz="1500"/>
            </a:lvl2pPr>
            <a:lvl3pPr lvl="2" rtl="0" algn="ctr">
              <a:lnSpc>
                <a:spcPct val="100000"/>
              </a:lnSpc>
              <a:spcBef>
                <a:spcPts val="200"/>
              </a:spcBef>
              <a:spcAft>
                <a:spcPts val="0"/>
              </a:spcAft>
              <a:buSzPts val="1400"/>
              <a:buNone/>
              <a:defRPr sz="140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78" name="Google Shape;78;p17"/>
          <p:cNvSpPr txBox="1"/>
          <p:nvPr>
            <p:ph idx="2"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3-line" showMasterSp="0">
  <p:cSld name="Contrast 3-line">
    <p:bg>
      <p:bgPr>
        <a:solidFill>
          <a:srgbClr val="FFFFFF"/>
        </a:solidFill>
      </p:bgPr>
    </p:bg>
    <p:spTree>
      <p:nvGrpSpPr>
        <p:cNvPr id="79" name="Shape 79"/>
        <p:cNvGrpSpPr/>
        <p:nvPr/>
      </p:nvGrpSpPr>
      <p:grpSpPr>
        <a:xfrm>
          <a:off x="0" y="0"/>
          <a:ext cx="0" cy="0"/>
          <a:chOff x="0" y="0"/>
          <a:chExt cx="0" cy="0"/>
        </a:xfrm>
      </p:grpSpPr>
      <p:cxnSp>
        <p:nvCxnSpPr>
          <p:cNvPr id="80" name="Google Shape;80;p18"/>
          <p:cNvCxnSpPr/>
          <p:nvPr/>
        </p:nvCxnSpPr>
        <p:spPr>
          <a:xfrm>
            <a:off x="416052" y="4840327"/>
            <a:ext cx="8311800" cy="0"/>
          </a:xfrm>
          <a:prstGeom prst="straightConnector1">
            <a:avLst/>
          </a:prstGeom>
          <a:noFill/>
          <a:ln cap="flat" cmpd="sng" w="9525">
            <a:solidFill>
              <a:srgbClr val="000000"/>
            </a:solidFill>
            <a:prstDash val="solid"/>
            <a:miter lim="800000"/>
            <a:headEnd len="sm" w="sm" type="none"/>
            <a:tailEnd len="sm" w="sm" type="none"/>
          </a:ln>
        </p:spPr>
      </p:cxnSp>
      <p:cxnSp>
        <p:nvCxnSpPr>
          <p:cNvPr id="81" name="Google Shape;81;p18"/>
          <p:cNvCxnSpPr/>
          <p:nvPr/>
        </p:nvCxnSpPr>
        <p:spPr>
          <a:xfrm>
            <a:off x="416052" y="886429"/>
            <a:ext cx="8311800" cy="0"/>
          </a:xfrm>
          <a:prstGeom prst="straightConnector1">
            <a:avLst/>
          </a:prstGeom>
          <a:noFill/>
          <a:ln cap="flat" cmpd="sng" w="9525">
            <a:solidFill>
              <a:srgbClr val="000000"/>
            </a:solidFill>
            <a:prstDash val="solid"/>
            <a:miter lim="800000"/>
            <a:headEnd len="sm" w="sm" type="none"/>
            <a:tailEnd len="sm" w="sm" type="none"/>
          </a:ln>
        </p:spPr>
      </p:cxnSp>
      <p:sp>
        <p:nvSpPr>
          <p:cNvPr id="82" name="Google Shape;82;p18"/>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
        <p:nvSpPr>
          <p:cNvPr id="83" name="Google Shape;83;p18"/>
          <p:cNvSpPr txBox="1"/>
          <p:nvPr>
            <p:ph type="title"/>
          </p:nvPr>
        </p:nvSpPr>
        <p:spPr>
          <a:xfrm>
            <a:off x="416052" y="131378"/>
            <a:ext cx="8311800" cy="742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9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4" name="Google Shape;84;p18"/>
          <p:cNvSpPr txBox="1"/>
          <p:nvPr>
            <p:ph idx="1"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
        <p:nvSpPr>
          <p:cNvPr id="85" name="Google Shape;85;p18"/>
          <p:cNvSpPr txBox="1"/>
          <p:nvPr>
            <p:ph idx="2" type="title"/>
          </p:nvPr>
        </p:nvSpPr>
        <p:spPr>
          <a:xfrm>
            <a:off x="416049" y="129150"/>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000000"/>
              </a:buClr>
              <a:buSzPts val="1900"/>
              <a:buFont typeface="Georgia"/>
              <a:buNone/>
              <a:defRPr>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2/3" showMasterSp="0">
  <p:cSld name="Contrast 2/3">
    <p:bg>
      <p:bgPr>
        <a:solidFill>
          <a:schemeClr val="dk1"/>
        </a:solidFill>
      </p:bgPr>
    </p:bg>
    <p:spTree>
      <p:nvGrpSpPr>
        <p:cNvPr id="86" name="Shape 86"/>
        <p:cNvGrpSpPr/>
        <p:nvPr/>
      </p:nvGrpSpPr>
      <p:grpSpPr>
        <a:xfrm>
          <a:off x="0" y="0"/>
          <a:ext cx="0" cy="0"/>
          <a:chOff x="0" y="0"/>
          <a:chExt cx="0" cy="0"/>
        </a:xfrm>
      </p:grpSpPr>
      <p:sp>
        <p:nvSpPr>
          <p:cNvPr id="87" name="Google Shape;87;p19"/>
          <p:cNvSpPr txBox="1"/>
          <p:nvPr>
            <p:ph type="title"/>
          </p:nvPr>
        </p:nvSpPr>
        <p:spPr>
          <a:xfrm>
            <a:off x="416052" y="129159"/>
            <a:ext cx="52257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000000"/>
              </a:buClr>
              <a:buSzPts val="1900"/>
              <a:buFont typeface="Georgia"/>
              <a:buNone/>
              <a:defRPr>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8" name="Google Shape;88;p19"/>
          <p:cNvSpPr/>
          <p:nvPr/>
        </p:nvSpPr>
        <p:spPr>
          <a:xfrm>
            <a:off x="5872734" y="0"/>
            <a:ext cx="3271200" cy="5143500"/>
          </a:xfrm>
          <a:prstGeom prst="rect">
            <a:avLst/>
          </a:prstGeom>
          <a:solidFill>
            <a:srgbClr val="000000"/>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0F0F0"/>
              </a:solidFill>
              <a:latin typeface="Arial"/>
              <a:ea typeface="Arial"/>
              <a:cs typeface="Arial"/>
              <a:sym typeface="Arial"/>
            </a:endParaRPr>
          </a:p>
        </p:txBody>
      </p:sp>
      <p:sp>
        <p:nvSpPr>
          <p:cNvPr id="89" name="Google Shape;89;p19"/>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cxnSp>
        <p:nvCxnSpPr>
          <p:cNvPr id="90" name="Google Shape;90;p19"/>
          <p:cNvCxnSpPr/>
          <p:nvPr/>
        </p:nvCxnSpPr>
        <p:spPr>
          <a:xfrm>
            <a:off x="6130028" y="4840327"/>
            <a:ext cx="2599200" cy="0"/>
          </a:xfrm>
          <a:prstGeom prst="straightConnector1">
            <a:avLst/>
          </a:prstGeom>
          <a:noFill/>
          <a:ln cap="flat" cmpd="sng" w="9525">
            <a:solidFill>
              <a:schemeClr val="dk1"/>
            </a:solidFill>
            <a:prstDash val="solid"/>
            <a:miter lim="800000"/>
            <a:headEnd len="sm" w="sm" type="none"/>
            <a:tailEnd len="sm" w="sm" type="none"/>
          </a:ln>
        </p:spPr>
      </p:cxnSp>
      <p:cxnSp>
        <p:nvCxnSpPr>
          <p:cNvPr id="91" name="Google Shape;91;p19"/>
          <p:cNvCxnSpPr/>
          <p:nvPr/>
        </p:nvCxnSpPr>
        <p:spPr>
          <a:xfrm>
            <a:off x="416052" y="4840327"/>
            <a:ext cx="5225700" cy="0"/>
          </a:xfrm>
          <a:prstGeom prst="straightConnector1">
            <a:avLst/>
          </a:prstGeom>
          <a:noFill/>
          <a:ln cap="flat" cmpd="sng" w="9525">
            <a:solidFill>
              <a:schemeClr val="lt2"/>
            </a:solidFill>
            <a:prstDash val="solid"/>
            <a:miter lim="800000"/>
            <a:headEnd len="sm" w="sm" type="none"/>
            <a:tailEnd len="sm" w="sm" type="none"/>
          </a:ln>
        </p:spPr>
      </p:cxnSp>
      <p:cxnSp>
        <p:nvCxnSpPr>
          <p:cNvPr id="92" name="Google Shape;92;p19"/>
          <p:cNvCxnSpPr/>
          <p:nvPr/>
        </p:nvCxnSpPr>
        <p:spPr>
          <a:xfrm>
            <a:off x="6130028" y="886429"/>
            <a:ext cx="2599200" cy="0"/>
          </a:xfrm>
          <a:prstGeom prst="straightConnector1">
            <a:avLst/>
          </a:prstGeom>
          <a:noFill/>
          <a:ln cap="flat" cmpd="sng" w="9525">
            <a:solidFill>
              <a:schemeClr val="dk1"/>
            </a:solidFill>
            <a:prstDash val="solid"/>
            <a:miter lim="800000"/>
            <a:headEnd len="sm" w="sm" type="none"/>
            <a:tailEnd len="sm" w="sm" type="none"/>
          </a:ln>
        </p:spPr>
      </p:cxnSp>
      <p:cxnSp>
        <p:nvCxnSpPr>
          <p:cNvPr id="93" name="Google Shape;93;p19"/>
          <p:cNvCxnSpPr/>
          <p:nvPr/>
        </p:nvCxnSpPr>
        <p:spPr>
          <a:xfrm>
            <a:off x="416052" y="886429"/>
            <a:ext cx="5225700" cy="0"/>
          </a:xfrm>
          <a:prstGeom prst="straightConnector1">
            <a:avLst/>
          </a:prstGeom>
          <a:noFill/>
          <a:ln cap="flat" cmpd="sng" w="9525">
            <a:solidFill>
              <a:schemeClr val="lt2"/>
            </a:solidFill>
            <a:prstDash val="solid"/>
            <a:miter lim="800000"/>
            <a:headEnd len="sm" w="sm" type="none"/>
            <a:tailEnd len="sm" w="sm" type="none"/>
          </a:ln>
        </p:spPr>
      </p:cxnSp>
      <p:sp>
        <p:nvSpPr>
          <p:cNvPr id="94" name="Google Shape;94;p19"/>
          <p:cNvSpPr txBox="1"/>
          <p:nvPr>
            <p:ph idx="1" type="subTitle"/>
          </p:nvPr>
        </p:nvSpPr>
        <p:spPr>
          <a:xfrm>
            <a:off x="416052" y="663544"/>
            <a:ext cx="52257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rgbClr val="000000"/>
              </a:buClr>
              <a:buSzPts val="1400"/>
              <a:buNone/>
              <a:defRPr b="0" sz="1400">
                <a:solidFill>
                  <a:srgbClr val="000000"/>
                </a:solidFill>
              </a:defRPr>
            </a:lvl1pPr>
            <a:lvl2pPr lvl="1" rtl="0" algn="ctr">
              <a:lnSpc>
                <a:spcPct val="100000"/>
              </a:lnSpc>
              <a:spcBef>
                <a:spcPts val="200"/>
              </a:spcBef>
              <a:spcAft>
                <a:spcPts val="0"/>
              </a:spcAft>
              <a:buSzPts val="1500"/>
              <a:buNone/>
              <a:defRPr sz="1500"/>
            </a:lvl2pPr>
            <a:lvl3pPr lvl="2" rtl="0" algn="ctr">
              <a:lnSpc>
                <a:spcPct val="100000"/>
              </a:lnSpc>
              <a:spcBef>
                <a:spcPts val="200"/>
              </a:spcBef>
              <a:spcAft>
                <a:spcPts val="0"/>
              </a:spcAft>
              <a:buSzPts val="1400"/>
              <a:buNone/>
              <a:defRPr sz="140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95" name="Google Shape;95;p19"/>
          <p:cNvSpPr txBox="1"/>
          <p:nvPr>
            <p:ph idx="2" type="body"/>
          </p:nvPr>
        </p:nvSpPr>
        <p:spPr>
          <a:xfrm>
            <a:off x="6131052" y="66989"/>
            <a:ext cx="25992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3/4" showMasterSp="0">
  <p:cSld name="Contrast 3/4">
    <p:bg>
      <p:bgPr>
        <a:solidFill>
          <a:schemeClr val="dk1"/>
        </a:solidFill>
      </p:bgPr>
    </p:bg>
    <p:spTree>
      <p:nvGrpSpPr>
        <p:cNvPr id="96" name="Shape 96"/>
        <p:cNvGrpSpPr/>
        <p:nvPr/>
      </p:nvGrpSpPr>
      <p:grpSpPr>
        <a:xfrm>
          <a:off x="0" y="0"/>
          <a:ext cx="0" cy="0"/>
          <a:chOff x="0" y="0"/>
          <a:chExt cx="0" cy="0"/>
        </a:xfrm>
      </p:grpSpPr>
      <p:sp>
        <p:nvSpPr>
          <p:cNvPr id="97" name="Google Shape;97;p20"/>
          <p:cNvSpPr/>
          <p:nvPr/>
        </p:nvSpPr>
        <p:spPr>
          <a:xfrm>
            <a:off x="6586062" y="0"/>
            <a:ext cx="2557800" cy="5143500"/>
          </a:xfrm>
          <a:prstGeom prst="rect">
            <a:avLst/>
          </a:prstGeom>
          <a:solidFill>
            <a:srgbClr val="03141F"/>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0F0F0"/>
              </a:solidFill>
              <a:latin typeface="Arial"/>
              <a:ea typeface="Arial"/>
              <a:cs typeface="Arial"/>
              <a:sym typeface="Arial"/>
            </a:endParaRPr>
          </a:p>
        </p:txBody>
      </p:sp>
      <p:sp>
        <p:nvSpPr>
          <p:cNvPr id="98" name="Google Shape;98;p20"/>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SzPts val="700"/>
              <a:buFont typeface="Arial"/>
              <a:buNone/>
            </a:pPr>
            <a:fld id="{00000000-1234-1234-1234-123412341234}" type="slidenum">
              <a:rPr b="0" i="0" lang="en" sz="700" u="none" cap="none" strike="noStrike">
                <a:solidFill>
                  <a:srgbClr val="FFFFFF"/>
                </a:solidFill>
                <a:latin typeface="Arial"/>
                <a:ea typeface="Arial"/>
                <a:cs typeface="Arial"/>
                <a:sym typeface="Arial"/>
              </a:rPr>
              <a:t>‹#›</a:t>
            </a:fld>
            <a:endParaRPr b="0" i="0" sz="700" u="none" cap="none" strike="noStrike">
              <a:solidFill>
                <a:srgbClr val="FFFFFF"/>
              </a:solidFill>
              <a:latin typeface="Arial"/>
              <a:ea typeface="Arial"/>
              <a:cs typeface="Arial"/>
              <a:sym typeface="Arial"/>
            </a:endParaRPr>
          </a:p>
        </p:txBody>
      </p:sp>
      <p:cxnSp>
        <p:nvCxnSpPr>
          <p:cNvPr id="99" name="Google Shape;99;p20"/>
          <p:cNvCxnSpPr/>
          <p:nvPr/>
        </p:nvCxnSpPr>
        <p:spPr>
          <a:xfrm>
            <a:off x="6839896" y="4840327"/>
            <a:ext cx="1886100" cy="0"/>
          </a:xfrm>
          <a:prstGeom prst="straightConnector1">
            <a:avLst/>
          </a:prstGeom>
          <a:noFill/>
          <a:ln cap="flat" cmpd="sng" w="9525">
            <a:solidFill>
              <a:schemeClr val="dk1"/>
            </a:solidFill>
            <a:prstDash val="solid"/>
            <a:miter lim="800000"/>
            <a:headEnd len="sm" w="sm" type="none"/>
            <a:tailEnd len="sm" w="sm" type="none"/>
          </a:ln>
        </p:spPr>
      </p:cxnSp>
      <p:cxnSp>
        <p:nvCxnSpPr>
          <p:cNvPr id="100" name="Google Shape;100;p20"/>
          <p:cNvCxnSpPr/>
          <p:nvPr/>
        </p:nvCxnSpPr>
        <p:spPr>
          <a:xfrm>
            <a:off x="416052" y="4840327"/>
            <a:ext cx="5939100" cy="0"/>
          </a:xfrm>
          <a:prstGeom prst="straightConnector1">
            <a:avLst/>
          </a:prstGeom>
          <a:noFill/>
          <a:ln cap="flat" cmpd="sng" w="9525">
            <a:solidFill>
              <a:schemeClr val="lt2"/>
            </a:solidFill>
            <a:prstDash val="solid"/>
            <a:miter lim="800000"/>
            <a:headEnd len="sm" w="sm" type="none"/>
            <a:tailEnd len="sm" w="sm" type="none"/>
          </a:ln>
        </p:spPr>
      </p:cxnSp>
      <p:cxnSp>
        <p:nvCxnSpPr>
          <p:cNvPr id="101" name="Google Shape;101;p20"/>
          <p:cNvCxnSpPr/>
          <p:nvPr/>
        </p:nvCxnSpPr>
        <p:spPr>
          <a:xfrm>
            <a:off x="6839896" y="886429"/>
            <a:ext cx="1886100" cy="0"/>
          </a:xfrm>
          <a:prstGeom prst="straightConnector1">
            <a:avLst/>
          </a:prstGeom>
          <a:noFill/>
          <a:ln cap="flat" cmpd="sng" w="9525">
            <a:solidFill>
              <a:schemeClr val="dk1"/>
            </a:solidFill>
            <a:prstDash val="solid"/>
            <a:miter lim="800000"/>
            <a:headEnd len="sm" w="sm" type="none"/>
            <a:tailEnd len="sm" w="sm" type="none"/>
          </a:ln>
        </p:spPr>
      </p:cxnSp>
      <p:cxnSp>
        <p:nvCxnSpPr>
          <p:cNvPr id="102" name="Google Shape;102;p20"/>
          <p:cNvCxnSpPr/>
          <p:nvPr/>
        </p:nvCxnSpPr>
        <p:spPr>
          <a:xfrm>
            <a:off x="416052" y="886429"/>
            <a:ext cx="5939100" cy="0"/>
          </a:xfrm>
          <a:prstGeom prst="straightConnector1">
            <a:avLst/>
          </a:prstGeom>
          <a:noFill/>
          <a:ln cap="flat" cmpd="sng" w="9525">
            <a:solidFill>
              <a:schemeClr val="lt2"/>
            </a:solidFill>
            <a:prstDash val="solid"/>
            <a:miter lim="800000"/>
            <a:headEnd len="sm" w="sm" type="none"/>
            <a:tailEnd len="sm" w="sm" type="none"/>
          </a:ln>
        </p:spPr>
      </p:cxnSp>
      <p:sp>
        <p:nvSpPr>
          <p:cNvPr id="103" name="Google Shape;103;p20"/>
          <p:cNvSpPr txBox="1"/>
          <p:nvPr>
            <p:ph type="title"/>
          </p:nvPr>
        </p:nvSpPr>
        <p:spPr>
          <a:xfrm>
            <a:off x="416052" y="129159"/>
            <a:ext cx="59391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000000"/>
              </a:buClr>
              <a:buSzPts val="1900"/>
              <a:buFont typeface="Georgia"/>
              <a:buNone/>
              <a:defRPr>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0"/>
          <p:cNvSpPr txBox="1"/>
          <p:nvPr>
            <p:ph idx="1" type="subTitle"/>
          </p:nvPr>
        </p:nvSpPr>
        <p:spPr>
          <a:xfrm>
            <a:off x="416052" y="663544"/>
            <a:ext cx="59391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rgbClr val="000000"/>
              </a:buClr>
              <a:buSzPts val="1400"/>
              <a:buNone/>
              <a:defRPr b="0" sz="1400">
                <a:solidFill>
                  <a:srgbClr val="000000"/>
                </a:solidFill>
              </a:defRPr>
            </a:lvl1pPr>
            <a:lvl2pPr lvl="1" rtl="0" algn="ctr">
              <a:lnSpc>
                <a:spcPct val="100000"/>
              </a:lnSpc>
              <a:spcBef>
                <a:spcPts val="200"/>
              </a:spcBef>
              <a:spcAft>
                <a:spcPts val="0"/>
              </a:spcAft>
              <a:buSzPts val="1500"/>
              <a:buNone/>
              <a:defRPr sz="1500"/>
            </a:lvl2pPr>
            <a:lvl3pPr lvl="2" rtl="0" algn="ctr">
              <a:lnSpc>
                <a:spcPct val="100000"/>
              </a:lnSpc>
              <a:spcBef>
                <a:spcPts val="200"/>
              </a:spcBef>
              <a:spcAft>
                <a:spcPts val="0"/>
              </a:spcAft>
              <a:buSzPts val="1400"/>
              <a:buNone/>
              <a:defRPr sz="140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105" name="Google Shape;105;p20"/>
          <p:cNvSpPr txBox="1"/>
          <p:nvPr>
            <p:ph idx="2" type="body"/>
          </p:nvPr>
        </p:nvSpPr>
        <p:spPr>
          <a:xfrm>
            <a:off x="6837426" y="66989"/>
            <a:ext cx="18927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Default">
  <p:cSld name="Contrast Default">
    <p:spTree>
      <p:nvGrpSpPr>
        <p:cNvPr id="106" name="Shape 106"/>
        <p:cNvGrpSpPr/>
        <p:nvPr/>
      </p:nvGrpSpPr>
      <p:grpSpPr>
        <a:xfrm>
          <a:off x="0" y="0"/>
          <a:ext cx="0" cy="0"/>
          <a:chOff x="0" y="0"/>
          <a:chExt cx="0" cy="0"/>
        </a:xfrm>
      </p:grpSpPr>
      <p:sp>
        <p:nvSpPr>
          <p:cNvPr id="107" name="Google Shape;107;p21"/>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1"/>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dk1"/>
              </a:buClr>
              <a:buSzPts val="1400"/>
              <a:buNone/>
              <a:defRPr b="0" sz="1400">
                <a:solidFill>
                  <a:schemeClr val="dk1"/>
                </a:solidFill>
              </a:defRPr>
            </a:lvl1pPr>
            <a:lvl2pPr lvl="1" rtl="0" algn="ctr">
              <a:lnSpc>
                <a:spcPct val="100000"/>
              </a:lnSpc>
              <a:spcBef>
                <a:spcPts val="200"/>
              </a:spcBef>
              <a:spcAft>
                <a:spcPts val="0"/>
              </a:spcAft>
              <a:buSzPts val="1500"/>
              <a:buNone/>
              <a:defRPr sz="1500"/>
            </a:lvl2pPr>
            <a:lvl3pPr lvl="2" rtl="0" algn="ctr">
              <a:lnSpc>
                <a:spcPct val="100000"/>
              </a:lnSpc>
              <a:spcBef>
                <a:spcPts val="200"/>
              </a:spcBef>
              <a:spcAft>
                <a:spcPts val="0"/>
              </a:spcAft>
              <a:buSzPts val="1400"/>
              <a:buNone/>
              <a:defRPr sz="140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109" name="Google Shape;109;p21"/>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110" name="Google Shape;110;p21"/>
          <p:cNvSpPr txBox="1"/>
          <p:nvPr>
            <p:ph idx="2"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Top Left">
  <p:cSld name="Contrast Top Left">
    <p:spTree>
      <p:nvGrpSpPr>
        <p:cNvPr id="111" name="Shape 111"/>
        <p:cNvGrpSpPr/>
        <p:nvPr/>
      </p:nvGrpSpPr>
      <p:grpSpPr>
        <a:xfrm>
          <a:off x="0" y="0"/>
          <a:ext cx="0" cy="0"/>
          <a:chOff x="0" y="0"/>
          <a:chExt cx="0" cy="0"/>
        </a:xfrm>
      </p:grpSpPr>
      <p:sp>
        <p:nvSpPr>
          <p:cNvPr id="112" name="Google Shape;112;p22"/>
          <p:cNvSpPr txBox="1"/>
          <p:nvPr>
            <p:ph type="title"/>
          </p:nvPr>
        </p:nvSpPr>
        <p:spPr>
          <a:xfrm>
            <a:off x="416052" y="1279922"/>
            <a:ext cx="2859900" cy="646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9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3" name="Google Shape;113;p22"/>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114" name="Google Shape;114;p22"/>
          <p:cNvSpPr txBox="1"/>
          <p:nvPr>
            <p:ph idx="1"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Mid Left">
  <p:cSld name="Contrast Mid Left">
    <p:spTree>
      <p:nvGrpSpPr>
        <p:cNvPr id="115" name="Shape 115"/>
        <p:cNvGrpSpPr/>
        <p:nvPr/>
      </p:nvGrpSpPr>
      <p:grpSpPr>
        <a:xfrm>
          <a:off x="0" y="0"/>
          <a:ext cx="0" cy="0"/>
          <a:chOff x="0" y="0"/>
          <a:chExt cx="0" cy="0"/>
        </a:xfrm>
      </p:grpSpPr>
      <p:sp>
        <p:nvSpPr>
          <p:cNvPr id="116" name="Google Shape;116;p23"/>
          <p:cNvSpPr txBox="1"/>
          <p:nvPr>
            <p:ph type="title"/>
          </p:nvPr>
        </p:nvSpPr>
        <p:spPr>
          <a:xfrm>
            <a:off x="416052" y="2283210"/>
            <a:ext cx="3799200" cy="577200"/>
          </a:xfrm>
          <a:prstGeom prst="rect">
            <a:avLst/>
          </a:prstGeom>
          <a:noFill/>
          <a:ln>
            <a:noFill/>
          </a:ln>
        </p:spPr>
        <p:txBody>
          <a:bodyPr anchorCtr="0" anchor="ctr" bIns="0" lIns="0" spcFirstLastPara="1" rIns="274325" wrap="square" tIns="0">
            <a:noAutofit/>
          </a:bodyPr>
          <a:lstStyle>
            <a:lvl1pPr lvl="0" rtl="0" algn="l">
              <a:lnSpc>
                <a:spcPct val="100000"/>
              </a:lnSpc>
              <a:spcBef>
                <a:spcPts val="0"/>
              </a:spcBef>
              <a:spcAft>
                <a:spcPts val="0"/>
              </a:spcAft>
              <a:buClr>
                <a:schemeClr val="dk1"/>
              </a:buClr>
              <a:buSzPts val="19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23"/>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118" name="Google Shape;118;p23"/>
          <p:cNvSpPr txBox="1"/>
          <p:nvPr>
            <p:ph idx="1"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Section">
  <p:cSld name="Contrast Section">
    <p:spTree>
      <p:nvGrpSpPr>
        <p:cNvPr id="119" name="Shape 119"/>
        <p:cNvGrpSpPr/>
        <p:nvPr/>
      </p:nvGrpSpPr>
      <p:grpSpPr>
        <a:xfrm>
          <a:off x="0" y="0"/>
          <a:ext cx="0" cy="0"/>
          <a:chOff x="0" y="0"/>
          <a:chExt cx="0" cy="0"/>
        </a:xfrm>
      </p:grpSpPr>
      <p:sp>
        <p:nvSpPr>
          <p:cNvPr id="120" name="Google Shape;120;p24"/>
          <p:cNvSpPr txBox="1"/>
          <p:nvPr>
            <p:ph type="title"/>
          </p:nvPr>
        </p:nvSpPr>
        <p:spPr>
          <a:xfrm>
            <a:off x="416052" y="3435351"/>
            <a:ext cx="8311800" cy="5079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3300"/>
              <a:buFont typeface="Georgia"/>
              <a:buNone/>
              <a:defRPr sz="33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 name="Google Shape;121;p24"/>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122" name="Google Shape;122;p24"/>
          <p:cNvSpPr txBox="1"/>
          <p:nvPr>
            <p:ph idx="1"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Quote">
  <p:cSld name="Contrast Quote">
    <p:spTree>
      <p:nvGrpSpPr>
        <p:cNvPr id="123" name="Shape 123"/>
        <p:cNvGrpSpPr/>
        <p:nvPr/>
      </p:nvGrpSpPr>
      <p:grpSpPr>
        <a:xfrm>
          <a:off x="0" y="0"/>
          <a:ext cx="0" cy="0"/>
          <a:chOff x="0" y="0"/>
          <a:chExt cx="0" cy="0"/>
        </a:xfrm>
      </p:grpSpPr>
      <p:sp>
        <p:nvSpPr>
          <p:cNvPr id="124" name="Google Shape;124;p25"/>
          <p:cNvSpPr txBox="1"/>
          <p:nvPr>
            <p:ph type="title"/>
          </p:nvPr>
        </p:nvSpPr>
        <p:spPr>
          <a:xfrm>
            <a:off x="1129284" y="2667172"/>
            <a:ext cx="6885300" cy="392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Clr>
                <a:schemeClr val="dk1"/>
              </a:buClr>
              <a:buSzPts val="2600"/>
              <a:buFont typeface="Georgia"/>
              <a:buNone/>
              <a:defRPr sz="26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5" name="Google Shape;125;p25"/>
          <p:cNvSpPr txBox="1"/>
          <p:nvPr>
            <p:ph idx="1" type="subTitle"/>
          </p:nvPr>
        </p:nvSpPr>
        <p:spPr>
          <a:xfrm>
            <a:off x="1129284" y="3213473"/>
            <a:ext cx="68853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dk1"/>
              </a:buClr>
              <a:buSzPts val="1400"/>
              <a:buNone/>
              <a:defRPr b="0" sz="1400">
                <a:solidFill>
                  <a:schemeClr val="dk1"/>
                </a:solidFill>
              </a:defRPr>
            </a:lvl1pPr>
            <a:lvl2pPr lvl="1" rtl="0" algn="ctr">
              <a:lnSpc>
                <a:spcPct val="100000"/>
              </a:lnSpc>
              <a:spcBef>
                <a:spcPts val="200"/>
              </a:spcBef>
              <a:spcAft>
                <a:spcPts val="0"/>
              </a:spcAft>
              <a:buSzPts val="1500"/>
              <a:buNone/>
              <a:defRPr sz="1500"/>
            </a:lvl2pPr>
            <a:lvl3pPr lvl="2" rtl="0" algn="ctr">
              <a:lnSpc>
                <a:spcPct val="100000"/>
              </a:lnSpc>
              <a:spcBef>
                <a:spcPts val="200"/>
              </a:spcBef>
              <a:spcAft>
                <a:spcPts val="0"/>
              </a:spcAft>
              <a:buSzPts val="1400"/>
              <a:buNone/>
              <a:defRPr sz="140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126" name="Google Shape;126;p25"/>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127" name="Google Shape;127;p25"/>
          <p:cNvSpPr txBox="1"/>
          <p:nvPr>
            <p:ph idx="2"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1/3" showMasterSp="0">
  <p:cSld name="Contrast 1/3">
    <p:bg>
      <p:bgPr>
        <a:solidFill>
          <a:schemeClr val="dk1"/>
        </a:solidFill>
      </p:bgPr>
    </p:bg>
    <p:spTree>
      <p:nvGrpSpPr>
        <p:cNvPr id="128" name="Shape 128"/>
        <p:cNvGrpSpPr/>
        <p:nvPr/>
      </p:nvGrpSpPr>
      <p:grpSpPr>
        <a:xfrm>
          <a:off x="0" y="0"/>
          <a:ext cx="0" cy="0"/>
          <a:chOff x="0" y="0"/>
          <a:chExt cx="0" cy="0"/>
        </a:xfrm>
      </p:grpSpPr>
      <p:sp>
        <p:nvSpPr>
          <p:cNvPr id="129" name="Google Shape;129;p26"/>
          <p:cNvSpPr/>
          <p:nvPr/>
        </p:nvSpPr>
        <p:spPr>
          <a:xfrm>
            <a:off x="3273552" y="0"/>
            <a:ext cx="5870400" cy="51435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30" name="Google Shape;130;p26"/>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cxnSp>
        <p:nvCxnSpPr>
          <p:cNvPr id="131" name="Google Shape;131;p26"/>
          <p:cNvCxnSpPr/>
          <p:nvPr/>
        </p:nvCxnSpPr>
        <p:spPr>
          <a:xfrm>
            <a:off x="3503414" y="4840327"/>
            <a:ext cx="5225700" cy="0"/>
          </a:xfrm>
          <a:prstGeom prst="straightConnector1">
            <a:avLst/>
          </a:prstGeom>
          <a:noFill/>
          <a:ln cap="flat" cmpd="sng" w="9525">
            <a:solidFill>
              <a:schemeClr val="dk1"/>
            </a:solidFill>
            <a:prstDash val="solid"/>
            <a:miter lim="800000"/>
            <a:headEnd len="sm" w="sm" type="none"/>
            <a:tailEnd len="sm" w="sm" type="none"/>
          </a:ln>
        </p:spPr>
      </p:cxnSp>
      <p:cxnSp>
        <p:nvCxnSpPr>
          <p:cNvPr id="132" name="Google Shape;132;p26"/>
          <p:cNvCxnSpPr/>
          <p:nvPr/>
        </p:nvCxnSpPr>
        <p:spPr>
          <a:xfrm>
            <a:off x="416052" y="4840327"/>
            <a:ext cx="2599200" cy="0"/>
          </a:xfrm>
          <a:prstGeom prst="straightConnector1">
            <a:avLst/>
          </a:prstGeom>
          <a:noFill/>
          <a:ln cap="flat" cmpd="sng" w="9525">
            <a:solidFill>
              <a:schemeClr val="lt2"/>
            </a:solidFill>
            <a:prstDash val="solid"/>
            <a:miter lim="800000"/>
            <a:headEnd len="sm" w="sm" type="none"/>
            <a:tailEnd len="sm" w="sm" type="none"/>
          </a:ln>
        </p:spPr>
      </p:cxnSp>
      <p:cxnSp>
        <p:nvCxnSpPr>
          <p:cNvPr id="133" name="Google Shape;133;p26"/>
          <p:cNvCxnSpPr/>
          <p:nvPr/>
        </p:nvCxnSpPr>
        <p:spPr>
          <a:xfrm>
            <a:off x="3503414" y="886429"/>
            <a:ext cx="5225700" cy="0"/>
          </a:xfrm>
          <a:prstGeom prst="straightConnector1">
            <a:avLst/>
          </a:prstGeom>
          <a:noFill/>
          <a:ln cap="flat" cmpd="sng" w="9525">
            <a:solidFill>
              <a:schemeClr val="dk1"/>
            </a:solidFill>
            <a:prstDash val="solid"/>
            <a:miter lim="800000"/>
            <a:headEnd len="sm" w="sm" type="none"/>
            <a:tailEnd len="sm" w="sm" type="none"/>
          </a:ln>
        </p:spPr>
      </p:cxnSp>
      <p:cxnSp>
        <p:nvCxnSpPr>
          <p:cNvPr id="134" name="Google Shape;134;p26"/>
          <p:cNvCxnSpPr/>
          <p:nvPr/>
        </p:nvCxnSpPr>
        <p:spPr>
          <a:xfrm>
            <a:off x="416052" y="886429"/>
            <a:ext cx="2599200" cy="0"/>
          </a:xfrm>
          <a:prstGeom prst="straightConnector1">
            <a:avLst/>
          </a:prstGeom>
          <a:noFill/>
          <a:ln cap="flat" cmpd="sng" w="9525">
            <a:solidFill>
              <a:schemeClr val="lt2"/>
            </a:solidFill>
            <a:prstDash val="solid"/>
            <a:miter lim="800000"/>
            <a:headEnd len="sm" w="sm" type="none"/>
            <a:tailEnd len="sm" w="sm" type="none"/>
          </a:ln>
        </p:spPr>
      </p:cxnSp>
      <p:sp>
        <p:nvSpPr>
          <p:cNvPr id="135" name="Google Shape;135;p26"/>
          <p:cNvSpPr txBox="1"/>
          <p:nvPr>
            <p:ph type="title"/>
          </p:nvPr>
        </p:nvSpPr>
        <p:spPr>
          <a:xfrm>
            <a:off x="416052" y="2058277"/>
            <a:ext cx="2599200" cy="577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2"/>
              </a:buClr>
              <a:buSzPts val="1900"/>
              <a:buFont typeface="Georgia"/>
              <a:buNone/>
              <a:defRPr>
                <a:solidFill>
                  <a:schemeClr val="lt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6" name="Google Shape;136;p26"/>
          <p:cNvSpPr txBox="1"/>
          <p:nvPr>
            <p:ph idx="1" type="subTitle"/>
          </p:nvPr>
        </p:nvSpPr>
        <p:spPr>
          <a:xfrm>
            <a:off x="416051" y="2744733"/>
            <a:ext cx="25992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lt2"/>
              </a:buClr>
              <a:buSzPts val="1400"/>
              <a:buNone/>
              <a:defRPr b="0" sz="1400">
                <a:solidFill>
                  <a:schemeClr val="lt2"/>
                </a:solidFill>
              </a:defRPr>
            </a:lvl1pPr>
            <a:lvl2pPr lvl="1" rtl="0" algn="ctr">
              <a:lnSpc>
                <a:spcPct val="100000"/>
              </a:lnSpc>
              <a:spcBef>
                <a:spcPts val="200"/>
              </a:spcBef>
              <a:spcAft>
                <a:spcPts val="0"/>
              </a:spcAft>
              <a:buSzPts val="1500"/>
              <a:buNone/>
              <a:defRPr sz="1500"/>
            </a:lvl2pPr>
            <a:lvl3pPr lvl="2" rtl="0" algn="ctr">
              <a:lnSpc>
                <a:spcPct val="100000"/>
              </a:lnSpc>
              <a:spcBef>
                <a:spcPts val="200"/>
              </a:spcBef>
              <a:spcAft>
                <a:spcPts val="0"/>
              </a:spcAft>
              <a:buSzPts val="1400"/>
              <a:buNone/>
              <a:defRPr sz="140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137" name="Google Shape;137;p26"/>
          <p:cNvSpPr txBox="1"/>
          <p:nvPr>
            <p:ph idx="2"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1/2" showMasterSp="0">
  <p:cSld name="Contrast 1/2">
    <p:bg>
      <p:bgPr>
        <a:solidFill>
          <a:schemeClr val="dk1"/>
        </a:solidFill>
      </p:bgPr>
    </p:bg>
    <p:spTree>
      <p:nvGrpSpPr>
        <p:cNvPr id="138" name="Shape 138"/>
        <p:cNvGrpSpPr/>
        <p:nvPr/>
      </p:nvGrpSpPr>
      <p:grpSpPr>
        <a:xfrm>
          <a:off x="0" y="0"/>
          <a:ext cx="0" cy="0"/>
          <a:chOff x="0" y="0"/>
          <a:chExt cx="0" cy="0"/>
        </a:xfrm>
      </p:grpSpPr>
      <p:sp>
        <p:nvSpPr>
          <p:cNvPr id="139" name="Google Shape;139;p27"/>
          <p:cNvSpPr/>
          <p:nvPr/>
        </p:nvSpPr>
        <p:spPr>
          <a:xfrm>
            <a:off x="4569714" y="0"/>
            <a:ext cx="4574400" cy="51435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0F0F0"/>
              </a:solidFill>
              <a:latin typeface="Arial"/>
              <a:ea typeface="Arial"/>
              <a:cs typeface="Arial"/>
              <a:sym typeface="Arial"/>
            </a:endParaRPr>
          </a:p>
        </p:txBody>
      </p:sp>
      <p:sp>
        <p:nvSpPr>
          <p:cNvPr id="140" name="Google Shape;140;p27"/>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cxnSp>
        <p:nvCxnSpPr>
          <p:cNvPr id="141" name="Google Shape;141;p27"/>
          <p:cNvCxnSpPr/>
          <p:nvPr/>
        </p:nvCxnSpPr>
        <p:spPr>
          <a:xfrm>
            <a:off x="4929878" y="4840327"/>
            <a:ext cx="3799200" cy="0"/>
          </a:xfrm>
          <a:prstGeom prst="straightConnector1">
            <a:avLst/>
          </a:prstGeom>
          <a:noFill/>
          <a:ln cap="flat" cmpd="sng" w="9525">
            <a:solidFill>
              <a:schemeClr val="dk1"/>
            </a:solidFill>
            <a:prstDash val="solid"/>
            <a:miter lim="800000"/>
            <a:headEnd len="sm" w="sm" type="none"/>
            <a:tailEnd len="sm" w="sm" type="none"/>
          </a:ln>
        </p:spPr>
      </p:cxnSp>
      <p:cxnSp>
        <p:nvCxnSpPr>
          <p:cNvPr id="142" name="Google Shape;142;p27"/>
          <p:cNvCxnSpPr/>
          <p:nvPr/>
        </p:nvCxnSpPr>
        <p:spPr>
          <a:xfrm>
            <a:off x="416052" y="4840327"/>
            <a:ext cx="3799200" cy="0"/>
          </a:xfrm>
          <a:prstGeom prst="straightConnector1">
            <a:avLst/>
          </a:prstGeom>
          <a:noFill/>
          <a:ln cap="flat" cmpd="sng" w="9525">
            <a:solidFill>
              <a:schemeClr val="lt2"/>
            </a:solidFill>
            <a:prstDash val="solid"/>
            <a:miter lim="800000"/>
            <a:headEnd len="sm" w="sm" type="none"/>
            <a:tailEnd len="sm" w="sm" type="none"/>
          </a:ln>
        </p:spPr>
      </p:cxnSp>
      <p:cxnSp>
        <p:nvCxnSpPr>
          <p:cNvPr id="143" name="Google Shape;143;p27"/>
          <p:cNvCxnSpPr/>
          <p:nvPr/>
        </p:nvCxnSpPr>
        <p:spPr>
          <a:xfrm>
            <a:off x="4929878" y="886429"/>
            <a:ext cx="3799200" cy="0"/>
          </a:xfrm>
          <a:prstGeom prst="straightConnector1">
            <a:avLst/>
          </a:prstGeom>
          <a:noFill/>
          <a:ln cap="flat" cmpd="sng" w="9525">
            <a:solidFill>
              <a:schemeClr val="dk1"/>
            </a:solidFill>
            <a:prstDash val="solid"/>
            <a:miter lim="800000"/>
            <a:headEnd len="sm" w="sm" type="none"/>
            <a:tailEnd len="sm" w="sm" type="none"/>
          </a:ln>
        </p:spPr>
      </p:cxnSp>
      <p:cxnSp>
        <p:nvCxnSpPr>
          <p:cNvPr id="144" name="Google Shape;144;p27"/>
          <p:cNvCxnSpPr/>
          <p:nvPr/>
        </p:nvCxnSpPr>
        <p:spPr>
          <a:xfrm>
            <a:off x="416052" y="886429"/>
            <a:ext cx="3799200" cy="0"/>
          </a:xfrm>
          <a:prstGeom prst="straightConnector1">
            <a:avLst/>
          </a:prstGeom>
          <a:noFill/>
          <a:ln cap="flat" cmpd="sng" w="9525">
            <a:solidFill>
              <a:schemeClr val="lt2"/>
            </a:solidFill>
            <a:prstDash val="solid"/>
            <a:miter lim="800000"/>
            <a:headEnd len="sm" w="sm" type="none"/>
            <a:tailEnd len="sm" w="sm" type="none"/>
          </a:ln>
        </p:spPr>
      </p:cxnSp>
      <p:sp>
        <p:nvSpPr>
          <p:cNvPr id="145" name="Google Shape;145;p27"/>
          <p:cNvSpPr txBox="1"/>
          <p:nvPr>
            <p:ph type="title"/>
          </p:nvPr>
        </p:nvSpPr>
        <p:spPr>
          <a:xfrm>
            <a:off x="416052" y="129159"/>
            <a:ext cx="37992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000000"/>
              </a:buClr>
              <a:buSzPts val="1900"/>
              <a:buFont typeface="Georgia"/>
              <a:buNone/>
              <a:defRPr>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6" name="Google Shape;146;p27"/>
          <p:cNvSpPr txBox="1"/>
          <p:nvPr>
            <p:ph idx="1" type="subTitle"/>
          </p:nvPr>
        </p:nvSpPr>
        <p:spPr>
          <a:xfrm>
            <a:off x="416052" y="663544"/>
            <a:ext cx="37992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rgbClr val="000000"/>
              </a:buClr>
              <a:buSzPts val="1400"/>
              <a:buNone/>
              <a:defRPr b="0" sz="1400">
                <a:solidFill>
                  <a:srgbClr val="000000"/>
                </a:solidFill>
              </a:defRPr>
            </a:lvl1pPr>
            <a:lvl2pPr lvl="1" rtl="0" algn="ctr">
              <a:lnSpc>
                <a:spcPct val="100000"/>
              </a:lnSpc>
              <a:spcBef>
                <a:spcPts val="200"/>
              </a:spcBef>
              <a:spcAft>
                <a:spcPts val="0"/>
              </a:spcAft>
              <a:buSzPts val="1500"/>
              <a:buNone/>
              <a:defRPr sz="1500"/>
            </a:lvl2pPr>
            <a:lvl3pPr lvl="2" rtl="0" algn="ctr">
              <a:lnSpc>
                <a:spcPct val="100000"/>
              </a:lnSpc>
              <a:spcBef>
                <a:spcPts val="200"/>
              </a:spcBef>
              <a:spcAft>
                <a:spcPts val="0"/>
              </a:spcAft>
              <a:buSzPts val="1400"/>
              <a:buNone/>
              <a:defRPr sz="140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147" name="Google Shape;147;p27"/>
          <p:cNvSpPr txBox="1"/>
          <p:nvPr>
            <p:ph idx="2"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Custom" showMasterSp="0">
  <p:cSld name="Contrast Custom">
    <p:spTree>
      <p:nvGrpSpPr>
        <p:cNvPr id="148" name="Shape 148"/>
        <p:cNvGrpSpPr/>
        <p:nvPr/>
      </p:nvGrpSpPr>
      <p:grpSpPr>
        <a:xfrm>
          <a:off x="0" y="0"/>
          <a:ext cx="0" cy="0"/>
          <a:chOff x="0" y="0"/>
          <a:chExt cx="0" cy="0"/>
        </a:xfrm>
      </p:grpSpPr>
      <p:sp>
        <p:nvSpPr>
          <p:cNvPr id="149" name="Google Shape;149;p28"/>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150" name="Google Shape;150;p28"/>
          <p:cNvSpPr txBox="1"/>
          <p:nvPr>
            <p:ph idx="1"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153" name="Google Shape;153;p29"/>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4" name="Google Shape;154;p29"/>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dk1"/>
              </a:buClr>
              <a:buSzPts val="1400"/>
              <a:buNone/>
              <a:defRPr b="0" sz="1400">
                <a:solidFill>
                  <a:schemeClr val="dk1"/>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155" name="Google Shape;155;p29"/>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156" name="Google Shape;156;p29"/>
          <p:cNvSpPr txBox="1"/>
          <p:nvPr>
            <p:ph idx="2"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Clr>
                <a:schemeClr val="dk1"/>
              </a:buClr>
              <a:buSzPts val="1400"/>
              <a:buChar char="•"/>
              <a:defRPr/>
            </a:lvl2pPr>
            <a:lvl3pPr indent="-317500" lvl="2" marL="1371600" rtl="0" algn="l">
              <a:lnSpc>
                <a:spcPct val="100000"/>
              </a:lnSpc>
              <a:spcBef>
                <a:spcPts val="200"/>
              </a:spcBef>
              <a:spcAft>
                <a:spcPts val="0"/>
              </a:spcAft>
              <a:buClr>
                <a:schemeClr val="dk1"/>
              </a:buClr>
              <a:buSzPts val="1400"/>
              <a:buChar char="—"/>
              <a:defRPr/>
            </a:lvl3pPr>
            <a:lvl4pPr indent="-317500" lvl="3" marL="1828800" rtl="0" algn="l">
              <a:lnSpc>
                <a:spcPct val="100000"/>
              </a:lnSpc>
              <a:spcBef>
                <a:spcPts val="200"/>
              </a:spcBef>
              <a:spcAft>
                <a:spcPts val="0"/>
              </a:spcAft>
              <a:buClr>
                <a:schemeClr val="dk1"/>
              </a:buClr>
              <a:buSzPts val="1400"/>
              <a:buChar char="»"/>
              <a:defRPr/>
            </a:lvl4pPr>
            <a:lvl5pPr indent="-317500" lvl="4" marL="2286000" rtl="0" algn="l">
              <a:lnSpc>
                <a:spcPct val="100000"/>
              </a:lnSpc>
              <a:spcBef>
                <a:spcPts val="200"/>
              </a:spcBef>
              <a:spcAft>
                <a:spcPts val="0"/>
              </a:spcAft>
              <a:buClr>
                <a:schemeClr val="dk1"/>
              </a:buClr>
              <a:buSzPts val="1400"/>
              <a:buChar char="›"/>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57" name="Shape 157"/>
        <p:cNvGrpSpPr/>
        <p:nvPr/>
      </p:nvGrpSpPr>
      <p:grpSpPr>
        <a:xfrm>
          <a:off x="0" y="0"/>
          <a:ext cx="0" cy="0"/>
          <a:chOff x="0" y="0"/>
          <a:chExt cx="0" cy="0"/>
        </a:xfrm>
      </p:grpSpPr>
      <p:sp>
        <p:nvSpPr>
          <p:cNvPr id="158" name="Google Shape;158;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2E4063"/>
                </a:solidFill>
                <a:latin typeface="Rubik"/>
                <a:ea typeface="Rubik"/>
                <a:cs typeface="Rubik"/>
                <a:sym typeface="Rubik"/>
              </a:defRPr>
            </a:lvl1pPr>
            <a:lvl2pPr lvl="1" rtl="0">
              <a:buNone/>
              <a:defRPr>
                <a:solidFill>
                  <a:srgbClr val="2E4063"/>
                </a:solidFill>
                <a:latin typeface="Rubik"/>
                <a:ea typeface="Rubik"/>
                <a:cs typeface="Rubik"/>
                <a:sym typeface="Rubik"/>
              </a:defRPr>
            </a:lvl2pPr>
            <a:lvl3pPr lvl="2" rtl="0">
              <a:buNone/>
              <a:defRPr>
                <a:solidFill>
                  <a:srgbClr val="2E4063"/>
                </a:solidFill>
                <a:latin typeface="Rubik"/>
                <a:ea typeface="Rubik"/>
                <a:cs typeface="Rubik"/>
                <a:sym typeface="Rubik"/>
              </a:defRPr>
            </a:lvl3pPr>
            <a:lvl4pPr lvl="3" rtl="0">
              <a:buNone/>
              <a:defRPr>
                <a:solidFill>
                  <a:srgbClr val="2E4063"/>
                </a:solidFill>
                <a:latin typeface="Rubik"/>
                <a:ea typeface="Rubik"/>
                <a:cs typeface="Rubik"/>
                <a:sym typeface="Rubik"/>
              </a:defRPr>
            </a:lvl4pPr>
            <a:lvl5pPr lvl="4" rtl="0">
              <a:buNone/>
              <a:defRPr>
                <a:solidFill>
                  <a:srgbClr val="2E4063"/>
                </a:solidFill>
                <a:latin typeface="Rubik"/>
                <a:ea typeface="Rubik"/>
                <a:cs typeface="Rubik"/>
                <a:sym typeface="Rubik"/>
              </a:defRPr>
            </a:lvl5pPr>
            <a:lvl6pPr lvl="5" rtl="0">
              <a:buNone/>
              <a:defRPr>
                <a:solidFill>
                  <a:srgbClr val="2E4063"/>
                </a:solidFill>
                <a:latin typeface="Rubik"/>
                <a:ea typeface="Rubik"/>
                <a:cs typeface="Rubik"/>
                <a:sym typeface="Rubik"/>
              </a:defRPr>
            </a:lvl6pPr>
            <a:lvl7pPr lvl="6" rtl="0">
              <a:buNone/>
              <a:defRPr>
                <a:solidFill>
                  <a:srgbClr val="2E4063"/>
                </a:solidFill>
                <a:latin typeface="Rubik"/>
                <a:ea typeface="Rubik"/>
                <a:cs typeface="Rubik"/>
                <a:sym typeface="Rubik"/>
              </a:defRPr>
            </a:lvl7pPr>
            <a:lvl8pPr lvl="7" rtl="0">
              <a:buNone/>
              <a:defRPr>
                <a:solidFill>
                  <a:srgbClr val="2E4063"/>
                </a:solidFill>
                <a:latin typeface="Rubik"/>
                <a:ea typeface="Rubik"/>
                <a:cs typeface="Rubik"/>
                <a:sym typeface="Rubik"/>
              </a:defRPr>
            </a:lvl8pPr>
            <a:lvl9pPr lvl="8" rtl="0">
              <a:buNone/>
              <a:defRPr>
                <a:solidFill>
                  <a:srgbClr val="2E4063"/>
                </a:solidFill>
                <a:latin typeface="Rubik"/>
                <a:ea typeface="Rubik"/>
                <a:cs typeface="Rubik"/>
                <a:sym typeface="Rubik"/>
              </a:defRPr>
            </a:lvl9pPr>
          </a:lstStyle>
          <a:p>
            <a:pPr indent="0" lvl="0" marL="0" rtl="0" algn="l">
              <a:spcBef>
                <a:spcPts val="0"/>
              </a:spcBef>
              <a:spcAft>
                <a:spcPts val="0"/>
              </a:spcAft>
              <a:buNone/>
            </a:pPr>
            <a:fld id="{00000000-1234-1234-1234-123412341234}" type="slidenum">
              <a:rPr lang="en"/>
              <a:t>‹#›</a:t>
            </a:fld>
            <a:endParaRPr sz="7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Intro Slide 1">
  <p:cSld name="TITLE_1_1">
    <p:bg>
      <p:bgPr>
        <a:blipFill>
          <a:blip r:embed="rId2">
            <a:alphaModFix/>
          </a:blip>
          <a:stretch>
            <a:fillRect/>
          </a:stretch>
        </a:blipFill>
      </p:bgPr>
    </p:bg>
    <p:spTree>
      <p:nvGrpSpPr>
        <p:cNvPr id="159" name="Shape 159"/>
        <p:cNvGrpSpPr/>
        <p:nvPr/>
      </p:nvGrpSpPr>
      <p:grpSpPr>
        <a:xfrm>
          <a:off x="0" y="0"/>
          <a:ext cx="0" cy="0"/>
          <a:chOff x="0" y="0"/>
          <a:chExt cx="0" cy="0"/>
        </a:xfrm>
      </p:grpSpPr>
      <p:pic>
        <p:nvPicPr>
          <p:cNvPr id="160" name="Google Shape;160;p31"/>
          <p:cNvPicPr preferRelativeResize="0"/>
          <p:nvPr/>
        </p:nvPicPr>
        <p:blipFill rotWithShape="1">
          <a:blip r:embed="rId3">
            <a:alphaModFix/>
          </a:blip>
          <a:srcRect b="32011" l="0" r="0" t="31931"/>
          <a:stretch/>
        </p:blipFill>
        <p:spPr>
          <a:xfrm>
            <a:off x="0" y="507925"/>
            <a:ext cx="9144000" cy="1548549"/>
          </a:xfrm>
          <a:prstGeom prst="rect">
            <a:avLst/>
          </a:prstGeom>
          <a:noFill/>
          <a:ln>
            <a:noFill/>
          </a:ln>
        </p:spPr>
      </p:pic>
      <p:sp>
        <p:nvSpPr>
          <p:cNvPr id="161" name="Google Shape;16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31"/>
          <p:cNvSpPr txBox="1"/>
          <p:nvPr>
            <p:ph type="title"/>
          </p:nvPr>
        </p:nvSpPr>
        <p:spPr>
          <a:xfrm>
            <a:off x="311700" y="1251560"/>
            <a:ext cx="8520600" cy="4935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SzPts val="1800"/>
              <a:buFont typeface="Rubik SemiBold"/>
              <a:buNone/>
              <a:defRPr sz="1800">
                <a:latin typeface="Rubik SemiBold"/>
                <a:ea typeface="Rubik SemiBold"/>
                <a:cs typeface="Rubik SemiBold"/>
                <a:sym typeface="Rubik SemiBold"/>
              </a:defRPr>
            </a:lvl2pPr>
            <a:lvl3pPr lvl="2" rtl="0">
              <a:spcBef>
                <a:spcPts val="0"/>
              </a:spcBef>
              <a:spcAft>
                <a:spcPts val="0"/>
              </a:spcAft>
              <a:buSzPts val="1800"/>
              <a:buFont typeface="Rubik SemiBold"/>
              <a:buNone/>
              <a:defRPr sz="1800">
                <a:latin typeface="Rubik SemiBold"/>
                <a:ea typeface="Rubik SemiBold"/>
                <a:cs typeface="Rubik SemiBold"/>
                <a:sym typeface="Rubik SemiBold"/>
              </a:defRPr>
            </a:lvl3pPr>
            <a:lvl4pPr lvl="3" rtl="0">
              <a:spcBef>
                <a:spcPts val="0"/>
              </a:spcBef>
              <a:spcAft>
                <a:spcPts val="0"/>
              </a:spcAft>
              <a:buSzPts val="1800"/>
              <a:buFont typeface="Rubik SemiBold"/>
              <a:buNone/>
              <a:defRPr sz="1800">
                <a:latin typeface="Rubik SemiBold"/>
                <a:ea typeface="Rubik SemiBold"/>
                <a:cs typeface="Rubik SemiBold"/>
                <a:sym typeface="Rubik SemiBold"/>
              </a:defRPr>
            </a:lvl4pPr>
            <a:lvl5pPr lvl="4" rtl="0">
              <a:spcBef>
                <a:spcPts val="0"/>
              </a:spcBef>
              <a:spcAft>
                <a:spcPts val="0"/>
              </a:spcAft>
              <a:buSzPts val="1800"/>
              <a:buFont typeface="Rubik SemiBold"/>
              <a:buNone/>
              <a:defRPr sz="1800">
                <a:latin typeface="Rubik SemiBold"/>
                <a:ea typeface="Rubik SemiBold"/>
                <a:cs typeface="Rubik SemiBold"/>
                <a:sym typeface="Rubik SemiBold"/>
              </a:defRPr>
            </a:lvl5pPr>
            <a:lvl6pPr lvl="5" rtl="0">
              <a:spcBef>
                <a:spcPts val="0"/>
              </a:spcBef>
              <a:spcAft>
                <a:spcPts val="0"/>
              </a:spcAft>
              <a:buSzPts val="1800"/>
              <a:buFont typeface="Rubik SemiBold"/>
              <a:buNone/>
              <a:defRPr sz="1800">
                <a:latin typeface="Rubik SemiBold"/>
                <a:ea typeface="Rubik SemiBold"/>
                <a:cs typeface="Rubik SemiBold"/>
                <a:sym typeface="Rubik SemiBold"/>
              </a:defRPr>
            </a:lvl6pPr>
            <a:lvl7pPr lvl="6" rtl="0">
              <a:spcBef>
                <a:spcPts val="0"/>
              </a:spcBef>
              <a:spcAft>
                <a:spcPts val="0"/>
              </a:spcAft>
              <a:buSzPts val="1800"/>
              <a:buFont typeface="Rubik SemiBold"/>
              <a:buNone/>
              <a:defRPr sz="1800">
                <a:latin typeface="Rubik SemiBold"/>
                <a:ea typeface="Rubik SemiBold"/>
                <a:cs typeface="Rubik SemiBold"/>
                <a:sym typeface="Rubik SemiBold"/>
              </a:defRPr>
            </a:lvl7pPr>
            <a:lvl8pPr lvl="7" rtl="0">
              <a:spcBef>
                <a:spcPts val="0"/>
              </a:spcBef>
              <a:spcAft>
                <a:spcPts val="0"/>
              </a:spcAft>
              <a:buSzPts val="1800"/>
              <a:buFont typeface="Rubik SemiBold"/>
              <a:buNone/>
              <a:defRPr sz="1800">
                <a:latin typeface="Rubik SemiBold"/>
                <a:ea typeface="Rubik SemiBold"/>
                <a:cs typeface="Rubik SemiBold"/>
                <a:sym typeface="Rubik SemiBold"/>
              </a:defRPr>
            </a:lvl8pPr>
            <a:lvl9pPr lvl="8" rtl="0">
              <a:spcBef>
                <a:spcPts val="0"/>
              </a:spcBef>
              <a:spcAft>
                <a:spcPts val="0"/>
              </a:spcAft>
              <a:buSzPts val="1800"/>
              <a:buFont typeface="Rubik SemiBold"/>
              <a:buNone/>
              <a:defRPr sz="1800">
                <a:latin typeface="Rubik SemiBold"/>
                <a:ea typeface="Rubik SemiBold"/>
                <a:cs typeface="Rubik SemiBold"/>
                <a:sym typeface="Rubik SemiBold"/>
              </a:defRPr>
            </a:lvl9pPr>
          </a:lstStyle>
          <a:p/>
        </p:txBody>
      </p:sp>
      <p:sp>
        <p:nvSpPr>
          <p:cNvPr id="163" name="Google Shape;163;p31"/>
          <p:cNvSpPr txBox="1"/>
          <p:nvPr>
            <p:ph idx="2" type="title"/>
          </p:nvPr>
        </p:nvSpPr>
        <p:spPr>
          <a:xfrm>
            <a:off x="311700" y="928326"/>
            <a:ext cx="2792400" cy="380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2pPr>
            <a:lvl3pPr lvl="2"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3pPr>
            <a:lvl4pPr lvl="3"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4pPr>
            <a:lvl5pPr lvl="4"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5pPr>
            <a:lvl6pPr lvl="5"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6pPr>
            <a:lvl7pPr lvl="6"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7pPr>
            <a:lvl8pPr lvl="7"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8pPr>
            <a:lvl9pPr lvl="8"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Intro Slide">
  <p:cSld name="TITLE_3">
    <p:bg>
      <p:bgPr>
        <a:blipFill>
          <a:blip r:embed="rId2">
            <a:alphaModFix/>
          </a:blip>
          <a:stretch>
            <a:fillRect/>
          </a:stretch>
        </a:blipFill>
      </p:bgPr>
    </p:bg>
    <p:spTree>
      <p:nvGrpSpPr>
        <p:cNvPr id="164" name="Shape 164"/>
        <p:cNvGrpSpPr/>
        <p:nvPr/>
      </p:nvGrpSpPr>
      <p:grpSpPr>
        <a:xfrm>
          <a:off x="0" y="0"/>
          <a:ext cx="0" cy="0"/>
          <a:chOff x="0" y="0"/>
          <a:chExt cx="0" cy="0"/>
        </a:xfrm>
      </p:grpSpPr>
      <p:pic>
        <p:nvPicPr>
          <p:cNvPr id="165" name="Google Shape;165;p32"/>
          <p:cNvPicPr preferRelativeResize="0"/>
          <p:nvPr/>
        </p:nvPicPr>
        <p:blipFill rotWithShape="1">
          <a:blip r:embed="rId3">
            <a:alphaModFix/>
          </a:blip>
          <a:srcRect b="32011" l="0" r="0" t="31931"/>
          <a:stretch/>
        </p:blipFill>
        <p:spPr>
          <a:xfrm>
            <a:off x="0" y="1422325"/>
            <a:ext cx="9144000" cy="2404625"/>
          </a:xfrm>
          <a:prstGeom prst="rect">
            <a:avLst/>
          </a:prstGeom>
          <a:noFill/>
          <a:ln>
            <a:noFill/>
          </a:ln>
        </p:spPr>
      </p:pic>
      <p:sp>
        <p:nvSpPr>
          <p:cNvPr id="166" name="Google Shape;16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7" name="Google Shape;167;p32"/>
          <p:cNvSpPr txBox="1"/>
          <p:nvPr>
            <p:ph type="title"/>
          </p:nvPr>
        </p:nvSpPr>
        <p:spPr>
          <a:xfrm>
            <a:off x="311700" y="2285400"/>
            <a:ext cx="8520600" cy="572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SzPts val="1800"/>
              <a:buFont typeface="Rubik SemiBold"/>
              <a:buNone/>
              <a:defRPr sz="1800">
                <a:latin typeface="Rubik SemiBold"/>
                <a:ea typeface="Rubik SemiBold"/>
                <a:cs typeface="Rubik SemiBold"/>
                <a:sym typeface="Rubik SemiBold"/>
              </a:defRPr>
            </a:lvl2pPr>
            <a:lvl3pPr lvl="2" rtl="0">
              <a:spcBef>
                <a:spcPts val="0"/>
              </a:spcBef>
              <a:spcAft>
                <a:spcPts val="0"/>
              </a:spcAft>
              <a:buSzPts val="1800"/>
              <a:buFont typeface="Rubik SemiBold"/>
              <a:buNone/>
              <a:defRPr sz="1800">
                <a:latin typeface="Rubik SemiBold"/>
                <a:ea typeface="Rubik SemiBold"/>
                <a:cs typeface="Rubik SemiBold"/>
                <a:sym typeface="Rubik SemiBold"/>
              </a:defRPr>
            </a:lvl3pPr>
            <a:lvl4pPr lvl="3" rtl="0">
              <a:spcBef>
                <a:spcPts val="0"/>
              </a:spcBef>
              <a:spcAft>
                <a:spcPts val="0"/>
              </a:spcAft>
              <a:buSzPts val="1800"/>
              <a:buFont typeface="Rubik SemiBold"/>
              <a:buNone/>
              <a:defRPr sz="1800">
                <a:latin typeface="Rubik SemiBold"/>
                <a:ea typeface="Rubik SemiBold"/>
                <a:cs typeface="Rubik SemiBold"/>
                <a:sym typeface="Rubik SemiBold"/>
              </a:defRPr>
            </a:lvl4pPr>
            <a:lvl5pPr lvl="4" rtl="0">
              <a:spcBef>
                <a:spcPts val="0"/>
              </a:spcBef>
              <a:spcAft>
                <a:spcPts val="0"/>
              </a:spcAft>
              <a:buSzPts val="1800"/>
              <a:buFont typeface="Rubik SemiBold"/>
              <a:buNone/>
              <a:defRPr sz="1800">
                <a:latin typeface="Rubik SemiBold"/>
                <a:ea typeface="Rubik SemiBold"/>
                <a:cs typeface="Rubik SemiBold"/>
                <a:sym typeface="Rubik SemiBold"/>
              </a:defRPr>
            </a:lvl5pPr>
            <a:lvl6pPr lvl="5" rtl="0">
              <a:spcBef>
                <a:spcPts val="0"/>
              </a:spcBef>
              <a:spcAft>
                <a:spcPts val="0"/>
              </a:spcAft>
              <a:buSzPts val="1800"/>
              <a:buFont typeface="Rubik SemiBold"/>
              <a:buNone/>
              <a:defRPr sz="1800">
                <a:latin typeface="Rubik SemiBold"/>
                <a:ea typeface="Rubik SemiBold"/>
                <a:cs typeface="Rubik SemiBold"/>
                <a:sym typeface="Rubik SemiBold"/>
              </a:defRPr>
            </a:lvl6pPr>
            <a:lvl7pPr lvl="6" rtl="0">
              <a:spcBef>
                <a:spcPts val="0"/>
              </a:spcBef>
              <a:spcAft>
                <a:spcPts val="0"/>
              </a:spcAft>
              <a:buSzPts val="1800"/>
              <a:buFont typeface="Rubik SemiBold"/>
              <a:buNone/>
              <a:defRPr sz="1800">
                <a:latin typeface="Rubik SemiBold"/>
                <a:ea typeface="Rubik SemiBold"/>
                <a:cs typeface="Rubik SemiBold"/>
                <a:sym typeface="Rubik SemiBold"/>
              </a:defRPr>
            </a:lvl7pPr>
            <a:lvl8pPr lvl="7" rtl="0">
              <a:spcBef>
                <a:spcPts val="0"/>
              </a:spcBef>
              <a:spcAft>
                <a:spcPts val="0"/>
              </a:spcAft>
              <a:buSzPts val="1800"/>
              <a:buFont typeface="Rubik SemiBold"/>
              <a:buNone/>
              <a:defRPr sz="1800">
                <a:latin typeface="Rubik SemiBold"/>
                <a:ea typeface="Rubik SemiBold"/>
                <a:cs typeface="Rubik SemiBold"/>
                <a:sym typeface="Rubik SemiBold"/>
              </a:defRPr>
            </a:lvl8pPr>
            <a:lvl9pPr lvl="8" rtl="0">
              <a:spcBef>
                <a:spcPts val="0"/>
              </a:spcBef>
              <a:spcAft>
                <a:spcPts val="0"/>
              </a:spcAft>
              <a:buSzPts val="1800"/>
              <a:buFont typeface="Rubik SemiBold"/>
              <a:buNone/>
              <a:defRPr sz="1800">
                <a:latin typeface="Rubik SemiBold"/>
                <a:ea typeface="Rubik SemiBold"/>
                <a:cs typeface="Rubik SemiBold"/>
                <a:sym typeface="Rubik SemiBold"/>
              </a:defRPr>
            </a:lvl9pPr>
          </a:lstStyle>
          <a:p/>
        </p:txBody>
      </p:sp>
      <p:sp>
        <p:nvSpPr>
          <p:cNvPr id="168" name="Google Shape;168;p32"/>
          <p:cNvSpPr txBox="1"/>
          <p:nvPr>
            <p:ph idx="2" type="title"/>
          </p:nvPr>
        </p:nvSpPr>
        <p:spPr>
          <a:xfrm>
            <a:off x="311700" y="1910250"/>
            <a:ext cx="2792400" cy="441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2pPr>
            <a:lvl3pPr lvl="2"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3pPr>
            <a:lvl4pPr lvl="3"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4pPr>
            <a:lvl5pPr lvl="4"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5pPr>
            <a:lvl6pPr lvl="5"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6pPr>
            <a:lvl7pPr lvl="6"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7pPr>
            <a:lvl8pPr lvl="7"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8pPr>
            <a:lvl9pPr lvl="8" rtl="0">
              <a:spcBef>
                <a:spcPts val="0"/>
              </a:spcBef>
              <a:spcAft>
                <a:spcPts val="0"/>
              </a:spcAft>
              <a:buClr>
                <a:srgbClr val="5974DD"/>
              </a:buClr>
              <a:buSzPts val="1400"/>
              <a:buFont typeface="Rubik SemiBold"/>
              <a:buNone/>
              <a:defRPr sz="1400">
                <a:solidFill>
                  <a:srgbClr val="5974DD"/>
                </a:solidFill>
                <a:latin typeface="Rubik SemiBold"/>
                <a:ea typeface="Rubik SemiBold"/>
                <a:cs typeface="Rubik SemiBold"/>
                <a:sym typeface="Rubik SemiBold"/>
              </a:defRPr>
            </a:lvl9pPr>
          </a:lstStyle>
          <a:p/>
        </p:txBody>
      </p:sp>
      <p:sp>
        <p:nvSpPr>
          <p:cNvPr id="169" name="Google Shape;169;p32"/>
          <p:cNvSpPr txBox="1"/>
          <p:nvPr/>
        </p:nvSpPr>
        <p:spPr>
          <a:xfrm>
            <a:off x="79225" y="4808200"/>
            <a:ext cx="1291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Rubik"/>
                <a:ea typeface="Rubik"/>
                <a:cs typeface="Rubik"/>
                <a:sym typeface="Rubik"/>
              </a:rPr>
              <a:t>CONFIDENTIAL</a:t>
            </a:r>
            <a:endParaRPr sz="1000">
              <a:solidFill>
                <a:schemeClr val="lt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3-line" showMasterSp="0">
  <p:cSld name="Contrast 3-line">
    <p:bg>
      <p:bgPr>
        <a:solidFill>
          <a:srgbClr val="FFFFFF"/>
        </a:solidFill>
      </p:bgPr>
    </p:bg>
    <p:spTree>
      <p:nvGrpSpPr>
        <p:cNvPr id="174" name="Shape 174"/>
        <p:cNvGrpSpPr/>
        <p:nvPr/>
      </p:nvGrpSpPr>
      <p:grpSpPr>
        <a:xfrm>
          <a:off x="0" y="0"/>
          <a:ext cx="0" cy="0"/>
          <a:chOff x="0" y="0"/>
          <a:chExt cx="0" cy="0"/>
        </a:xfrm>
      </p:grpSpPr>
      <p:cxnSp>
        <p:nvCxnSpPr>
          <p:cNvPr id="175" name="Google Shape;175;p34"/>
          <p:cNvCxnSpPr/>
          <p:nvPr/>
        </p:nvCxnSpPr>
        <p:spPr>
          <a:xfrm>
            <a:off x="416052" y="4840327"/>
            <a:ext cx="8311800" cy="0"/>
          </a:xfrm>
          <a:prstGeom prst="straightConnector1">
            <a:avLst/>
          </a:prstGeom>
          <a:noFill/>
          <a:ln cap="flat" cmpd="sng" w="9525">
            <a:solidFill>
              <a:srgbClr val="000000"/>
            </a:solidFill>
            <a:prstDash val="solid"/>
            <a:miter lim="800000"/>
            <a:headEnd len="sm" w="sm" type="none"/>
            <a:tailEnd len="sm" w="sm" type="none"/>
          </a:ln>
        </p:spPr>
      </p:cxnSp>
      <p:cxnSp>
        <p:nvCxnSpPr>
          <p:cNvPr id="176" name="Google Shape;176;p34"/>
          <p:cNvCxnSpPr/>
          <p:nvPr/>
        </p:nvCxnSpPr>
        <p:spPr>
          <a:xfrm>
            <a:off x="416052" y="886429"/>
            <a:ext cx="8311800" cy="0"/>
          </a:xfrm>
          <a:prstGeom prst="straightConnector1">
            <a:avLst/>
          </a:prstGeom>
          <a:noFill/>
          <a:ln cap="flat" cmpd="sng" w="9525">
            <a:solidFill>
              <a:srgbClr val="000000"/>
            </a:solidFill>
            <a:prstDash val="solid"/>
            <a:miter lim="800000"/>
            <a:headEnd len="sm" w="sm" type="none"/>
            <a:tailEnd len="sm" w="sm" type="none"/>
          </a:ln>
        </p:spPr>
      </p:cxnSp>
      <p:sp>
        <p:nvSpPr>
          <p:cNvPr id="177" name="Google Shape;177;p34"/>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
        <p:nvSpPr>
          <p:cNvPr id="178" name="Google Shape;178;p34"/>
          <p:cNvSpPr txBox="1"/>
          <p:nvPr>
            <p:ph type="title"/>
          </p:nvPr>
        </p:nvSpPr>
        <p:spPr>
          <a:xfrm>
            <a:off x="416052" y="131378"/>
            <a:ext cx="8311800" cy="742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9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4"/>
          <p:cNvSpPr txBox="1"/>
          <p:nvPr>
            <p:ph idx="1"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
        <p:nvSpPr>
          <p:cNvPr id="180" name="Google Shape;180;p34"/>
          <p:cNvSpPr txBox="1"/>
          <p:nvPr>
            <p:ph idx="2" type="title"/>
          </p:nvPr>
        </p:nvSpPr>
        <p:spPr>
          <a:xfrm>
            <a:off x="416049" y="129150"/>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000000"/>
              </a:buClr>
              <a:buSzPts val="1900"/>
              <a:buFont typeface="Georgia"/>
              <a:buNone/>
              <a:defRPr>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1_Title">
    <p:bg>
      <p:bgPr>
        <a:solidFill>
          <a:schemeClr val="lt1"/>
        </a:solidFill>
      </p:bgPr>
    </p:bg>
    <p:spTree>
      <p:nvGrpSpPr>
        <p:cNvPr id="181" name="Shape 181"/>
        <p:cNvGrpSpPr/>
        <p:nvPr/>
      </p:nvGrpSpPr>
      <p:grpSpPr>
        <a:xfrm>
          <a:off x="0" y="0"/>
          <a:ext cx="0" cy="0"/>
          <a:chOff x="0" y="0"/>
          <a:chExt cx="0" cy="0"/>
        </a:xfrm>
      </p:grpSpPr>
      <p:pic>
        <p:nvPicPr>
          <p:cNvPr id="182" name="Google Shape;182;p35"/>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183" name="Google Shape;183;p35"/>
          <p:cNvSpPr/>
          <p:nvPr>
            <p:ph idx="2" type="pic"/>
          </p:nvPr>
        </p:nvSpPr>
        <p:spPr>
          <a:xfrm>
            <a:off x="413956" y="3738019"/>
            <a:ext cx="1426500" cy="726900"/>
          </a:xfrm>
          <a:prstGeom prst="rect">
            <a:avLst/>
          </a:prstGeom>
          <a:noFill/>
          <a:ln>
            <a:noFill/>
          </a:ln>
        </p:spPr>
      </p:sp>
      <p:sp>
        <p:nvSpPr>
          <p:cNvPr id="184" name="Google Shape;184;p35"/>
          <p:cNvSpPr txBox="1"/>
          <p:nvPr>
            <p:ph idx="1" type="body"/>
          </p:nvPr>
        </p:nvSpPr>
        <p:spPr>
          <a:xfrm>
            <a:off x="416052" y="3382626"/>
            <a:ext cx="4512600" cy="16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200"/>
              </a:spcBef>
              <a:spcAft>
                <a:spcPts val="0"/>
              </a:spcAft>
              <a:buClr>
                <a:schemeClr val="lt1"/>
              </a:buClr>
              <a:buSzPts val="1100"/>
              <a:buNone/>
              <a:defRPr sz="1100">
                <a:solidFill>
                  <a:schemeClr val="lt1"/>
                </a:solidFill>
              </a:defRPr>
            </a:lvl1pPr>
            <a:lvl2pPr indent="-228600" lvl="1" marL="914400" rtl="0" algn="l">
              <a:lnSpc>
                <a:spcPct val="100000"/>
              </a:lnSpc>
              <a:spcBef>
                <a:spcPts val="200"/>
              </a:spcBef>
              <a:spcAft>
                <a:spcPts val="0"/>
              </a:spcAft>
              <a:buClr>
                <a:schemeClr val="lt1"/>
              </a:buClr>
              <a:buSzPts val="1200"/>
              <a:buNone/>
              <a:defRPr>
                <a:solidFill>
                  <a:schemeClr val="lt1"/>
                </a:solidFill>
              </a:defRPr>
            </a:lvl2pPr>
            <a:lvl3pPr indent="-228600" lvl="2" marL="1371600" rtl="0" algn="l">
              <a:lnSpc>
                <a:spcPct val="100000"/>
              </a:lnSpc>
              <a:spcBef>
                <a:spcPts val="200"/>
              </a:spcBef>
              <a:spcAft>
                <a:spcPts val="0"/>
              </a:spcAft>
              <a:buClr>
                <a:schemeClr val="lt1"/>
              </a:buClr>
              <a:buSzPts val="1200"/>
              <a:buNone/>
              <a:defRPr>
                <a:solidFill>
                  <a:schemeClr val="lt1"/>
                </a:solidFill>
              </a:defRPr>
            </a:lvl3pPr>
            <a:lvl4pPr indent="-228600" lvl="3" marL="1828800" rtl="0" algn="l">
              <a:lnSpc>
                <a:spcPct val="100000"/>
              </a:lnSpc>
              <a:spcBef>
                <a:spcPts val="200"/>
              </a:spcBef>
              <a:spcAft>
                <a:spcPts val="0"/>
              </a:spcAft>
              <a:buClr>
                <a:schemeClr val="lt1"/>
              </a:buClr>
              <a:buSzPts val="1200"/>
              <a:buNone/>
              <a:defRPr>
                <a:solidFill>
                  <a:schemeClr val="lt1"/>
                </a:solidFill>
              </a:defRPr>
            </a:lvl4pPr>
            <a:lvl5pPr indent="-228600" lvl="4" marL="2286000" rtl="0" algn="l">
              <a:lnSpc>
                <a:spcPct val="100000"/>
              </a:lnSpc>
              <a:spcBef>
                <a:spcPts val="200"/>
              </a:spcBef>
              <a:spcAft>
                <a:spcPts val="0"/>
              </a:spcAft>
              <a:buClr>
                <a:schemeClr val="lt1"/>
              </a:buClr>
              <a:buSzPts val="1200"/>
              <a:buNone/>
              <a:defRPr>
                <a:solidFill>
                  <a:schemeClr val="lt1"/>
                </a:solidFill>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
        <p:nvSpPr>
          <p:cNvPr id="185" name="Google Shape;185;p35"/>
          <p:cNvSpPr txBox="1"/>
          <p:nvPr>
            <p:ph idx="3" type="subTitle"/>
          </p:nvPr>
        </p:nvSpPr>
        <p:spPr>
          <a:xfrm>
            <a:off x="413956" y="3069419"/>
            <a:ext cx="4512600" cy="2307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lt1"/>
              </a:buClr>
              <a:buSzPts val="1500"/>
              <a:buNone/>
              <a:defRPr sz="1500">
                <a:solidFill>
                  <a:schemeClr val="lt1"/>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186" name="Google Shape;186;p35"/>
          <p:cNvSpPr txBox="1"/>
          <p:nvPr>
            <p:ph type="title"/>
          </p:nvPr>
        </p:nvSpPr>
        <p:spPr>
          <a:xfrm>
            <a:off x="413956" y="1537354"/>
            <a:ext cx="4512600" cy="1441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300"/>
              <a:buFont typeface="Georgia"/>
              <a:buNone/>
              <a:defRPr sz="33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7" name="Google Shape;187;p35"/>
          <p:cNvSpPr/>
          <p:nvPr/>
        </p:nvSpPr>
        <p:spPr>
          <a:xfrm>
            <a:off x="413956" y="4642866"/>
            <a:ext cx="3086100" cy="267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AND PROPRIETARY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Any use of this material without specific permission of the XA Network is strictly prohibited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8" name="Shape 188"/>
        <p:cNvGrpSpPr/>
        <p:nvPr/>
      </p:nvGrpSpPr>
      <p:grpSpPr>
        <a:xfrm>
          <a:off x="0" y="0"/>
          <a:ext cx="0" cy="0"/>
          <a:chOff x="0" y="0"/>
          <a:chExt cx="0" cy="0"/>
        </a:xfrm>
      </p:grpSpPr>
      <p:sp>
        <p:nvSpPr>
          <p:cNvPr id="189" name="Google Shape;189;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90" name="Google Shape;19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3" name="Google Shape;193;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94" name="Google Shape;19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5" name="Shape 195"/>
        <p:cNvGrpSpPr/>
        <p:nvPr/>
      </p:nvGrpSpPr>
      <p:grpSpPr>
        <a:xfrm>
          <a:off x="0" y="0"/>
          <a:ext cx="0" cy="0"/>
          <a:chOff x="0" y="0"/>
          <a:chExt cx="0" cy="0"/>
        </a:xfrm>
      </p:grpSpPr>
      <p:sp>
        <p:nvSpPr>
          <p:cNvPr id="196" name="Google Shape;19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7" name="Google Shape;197;p3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98" name="Google Shape;198;p3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99" name="Google Shape;19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0" name="Shape 200"/>
        <p:cNvGrpSpPr/>
        <p:nvPr/>
      </p:nvGrpSpPr>
      <p:grpSpPr>
        <a:xfrm>
          <a:off x="0" y="0"/>
          <a:ext cx="0" cy="0"/>
          <a:chOff x="0" y="0"/>
          <a:chExt cx="0" cy="0"/>
        </a:xfrm>
      </p:grpSpPr>
      <p:sp>
        <p:nvSpPr>
          <p:cNvPr id="201" name="Google Shape;20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2" name="Google Shape;20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3" name="Shape 203"/>
        <p:cNvGrpSpPr/>
        <p:nvPr/>
      </p:nvGrpSpPr>
      <p:grpSpPr>
        <a:xfrm>
          <a:off x="0" y="0"/>
          <a:ext cx="0" cy="0"/>
          <a:chOff x="0" y="0"/>
          <a:chExt cx="0" cy="0"/>
        </a:xfrm>
      </p:grpSpPr>
      <p:sp>
        <p:nvSpPr>
          <p:cNvPr id="204" name="Google Shape;204;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05" name="Google Shape;205;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06" name="Google Shape;20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7" name="Shape 207"/>
        <p:cNvGrpSpPr/>
        <p:nvPr/>
      </p:nvGrpSpPr>
      <p:grpSpPr>
        <a:xfrm>
          <a:off x="0" y="0"/>
          <a:ext cx="0" cy="0"/>
          <a:chOff x="0" y="0"/>
          <a:chExt cx="0" cy="0"/>
        </a:xfrm>
      </p:grpSpPr>
      <p:sp>
        <p:nvSpPr>
          <p:cNvPr id="208" name="Google Shape;208;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09" name="Google Shape;20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0" name="Shape 210"/>
        <p:cNvGrpSpPr/>
        <p:nvPr/>
      </p:nvGrpSpPr>
      <p:grpSpPr>
        <a:xfrm>
          <a:off x="0" y="0"/>
          <a:ext cx="0" cy="0"/>
          <a:chOff x="0" y="0"/>
          <a:chExt cx="0" cy="0"/>
        </a:xfrm>
      </p:grpSpPr>
      <p:sp>
        <p:nvSpPr>
          <p:cNvPr id="211" name="Google Shape;211;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13" name="Google Shape;213;p4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4" name="Google Shape;214;p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15" name="Google Shape;21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6" name="Shape 216"/>
        <p:cNvGrpSpPr/>
        <p:nvPr/>
      </p:nvGrpSpPr>
      <p:grpSpPr>
        <a:xfrm>
          <a:off x="0" y="0"/>
          <a:ext cx="0" cy="0"/>
          <a:chOff x="0" y="0"/>
          <a:chExt cx="0" cy="0"/>
        </a:xfrm>
      </p:grpSpPr>
      <p:sp>
        <p:nvSpPr>
          <p:cNvPr id="217" name="Google Shape;217;p4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18" name="Google Shape;21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9" name="Shape 219"/>
        <p:cNvGrpSpPr/>
        <p:nvPr/>
      </p:nvGrpSpPr>
      <p:grpSpPr>
        <a:xfrm>
          <a:off x="0" y="0"/>
          <a:ext cx="0" cy="0"/>
          <a:chOff x="0" y="0"/>
          <a:chExt cx="0" cy="0"/>
        </a:xfrm>
      </p:grpSpPr>
      <p:sp>
        <p:nvSpPr>
          <p:cNvPr id="220" name="Google Shape;220;p4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21" name="Google Shape;221;p4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222" name="Google Shape;222;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 name="Shape 223"/>
        <p:cNvGrpSpPr/>
        <p:nvPr/>
      </p:nvGrpSpPr>
      <p:grpSpPr>
        <a:xfrm>
          <a:off x="0" y="0"/>
          <a:ext cx="0" cy="0"/>
          <a:chOff x="0" y="0"/>
          <a:chExt cx="0" cy="0"/>
        </a:xfrm>
      </p:grpSpPr>
      <p:sp>
        <p:nvSpPr>
          <p:cNvPr id="224" name="Google Shape;22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p:cSld name="4_Default">
    <p:spTree>
      <p:nvGrpSpPr>
        <p:cNvPr id="225" name="Shape 225"/>
        <p:cNvGrpSpPr/>
        <p:nvPr/>
      </p:nvGrpSpPr>
      <p:grpSpPr>
        <a:xfrm>
          <a:off x="0" y="0"/>
          <a:ext cx="0" cy="0"/>
          <a:chOff x="0" y="0"/>
          <a:chExt cx="0" cy="0"/>
        </a:xfrm>
      </p:grpSpPr>
      <p:sp>
        <p:nvSpPr>
          <p:cNvPr id="226" name="Google Shape;226;p46"/>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7" name="Google Shape;227;p46"/>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SzPts val="1200"/>
              <a:buNone/>
              <a:defRPr b="0" sz="1350">
                <a:solidFill>
                  <a:schemeClr val="dk1"/>
                </a:solidFill>
              </a:defRPr>
            </a:lvl1pPr>
            <a:lvl2pPr lvl="1" rtl="0" algn="ctr">
              <a:lnSpc>
                <a:spcPct val="100000"/>
              </a:lnSpc>
              <a:spcBef>
                <a:spcPts val="200"/>
              </a:spcBef>
              <a:spcAft>
                <a:spcPts val="0"/>
              </a:spcAft>
              <a:buSzPts val="1200"/>
              <a:buNone/>
              <a:defRPr sz="1500"/>
            </a:lvl2pPr>
            <a:lvl3pPr lvl="2" rtl="0" algn="ctr">
              <a:lnSpc>
                <a:spcPct val="100000"/>
              </a:lnSpc>
              <a:spcBef>
                <a:spcPts val="200"/>
              </a:spcBef>
              <a:spcAft>
                <a:spcPts val="0"/>
              </a:spcAft>
              <a:buSzPts val="1200"/>
              <a:buNone/>
              <a:defRPr sz="135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SzPts val="1200"/>
              <a:buNone/>
              <a:defRPr sz="1200"/>
            </a:lvl6pPr>
            <a:lvl7pPr lvl="6" rtl="0" algn="ctr">
              <a:lnSpc>
                <a:spcPct val="100000"/>
              </a:lnSpc>
              <a:spcBef>
                <a:spcPts val="200"/>
              </a:spcBef>
              <a:spcAft>
                <a:spcPts val="0"/>
              </a:spcAft>
              <a:buSzPts val="1200"/>
              <a:buNone/>
              <a:defRPr sz="1200"/>
            </a:lvl7pPr>
            <a:lvl8pPr lvl="7" rtl="0" algn="ctr">
              <a:lnSpc>
                <a:spcPct val="100000"/>
              </a:lnSpc>
              <a:spcBef>
                <a:spcPts val="200"/>
              </a:spcBef>
              <a:spcAft>
                <a:spcPts val="0"/>
              </a:spcAft>
              <a:buSzPts val="1200"/>
              <a:buNone/>
              <a:defRPr sz="1200"/>
            </a:lvl8pPr>
            <a:lvl9pPr lvl="8" rtl="0" algn="ctr">
              <a:lnSpc>
                <a:spcPct val="100000"/>
              </a:lnSpc>
              <a:spcBef>
                <a:spcPts val="200"/>
              </a:spcBef>
              <a:spcAft>
                <a:spcPts val="200"/>
              </a:spcAft>
              <a:buSzPts val="1200"/>
              <a:buNone/>
              <a:defRPr sz="1200"/>
            </a:lvl9pPr>
          </a:lstStyle>
          <a:p/>
        </p:txBody>
      </p:sp>
      <p:sp>
        <p:nvSpPr>
          <p:cNvPr id="228" name="Google Shape;228;p46"/>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229" name="Google Shape;229;p46"/>
          <p:cNvSpPr txBox="1"/>
          <p:nvPr>
            <p:ph idx="2" type="body"/>
          </p:nvPr>
        </p:nvSpPr>
        <p:spPr>
          <a:xfrm>
            <a:off x="5367528" y="54166"/>
            <a:ext cx="3360300" cy="117900"/>
          </a:xfrm>
          <a:prstGeom prst="rect">
            <a:avLst/>
          </a:prstGeom>
          <a:noFill/>
          <a:ln>
            <a:noFill/>
          </a:ln>
        </p:spPr>
        <p:txBody>
          <a:bodyPr anchorCtr="0" anchor="ctr" bIns="0" lIns="0" spcFirstLastPara="1" rIns="0" wrap="square" tIns="0">
            <a:no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1">
  <p:cSld name="4_Default_1">
    <p:spTree>
      <p:nvGrpSpPr>
        <p:cNvPr id="230" name="Shape 230"/>
        <p:cNvGrpSpPr/>
        <p:nvPr/>
      </p:nvGrpSpPr>
      <p:grpSpPr>
        <a:xfrm>
          <a:off x="0" y="0"/>
          <a:ext cx="0" cy="0"/>
          <a:chOff x="0" y="0"/>
          <a:chExt cx="0" cy="0"/>
        </a:xfrm>
      </p:grpSpPr>
      <p:sp>
        <p:nvSpPr>
          <p:cNvPr id="231" name="Google Shape;231;p47"/>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2" name="Google Shape;232;p47"/>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SzPts val="1200"/>
              <a:buNone/>
              <a:defRPr b="0" sz="1350">
                <a:solidFill>
                  <a:schemeClr val="dk1"/>
                </a:solidFill>
              </a:defRPr>
            </a:lvl1pPr>
            <a:lvl2pPr lvl="1" rtl="0" algn="ctr">
              <a:lnSpc>
                <a:spcPct val="100000"/>
              </a:lnSpc>
              <a:spcBef>
                <a:spcPts val="200"/>
              </a:spcBef>
              <a:spcAft>
                <a:spcPts val="0"/>
              </a:spcAft>
              <a:buSzPts val="1200"/>
              <a:buNone/>
              <a:defRPr sz="1500"/>
            </a:lvl2pPr>
            <a:lvl3pPr lvl="2" rtl="0" algn="ctr">
              <a:lnSpc>
                <a:spcPct val="100000"/>
              </a:lnSpc>
              <a:spcBef>
                <a:spcPts val="200"/>
              </a:spcBef>
              <a:spcAft>
                <a:spcPts val="0"/>
              </a:spcAft>
              <a:buSzPts val="1200"/>
              <a:buNone/>
              <a:defRPr sz="135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SzPts val="1200"/>
              <a:buNone/>
              <a:defRPr sz="1200"/>
            </a:lvl6pPr>
            <a:lvl7pPr lvl="6" rtl="0" algn="ctr">
              <a:lnSpc>
                <a:spcPct val="100000"/>
              </a:lnSpc>
              <a:spcBef>
                <a:spcPts val="200"/>
              </a:spcBef>
              <a:spcAft>
                <a:spcPts val="0"/>
              </a:spcAft>
              <a:buSzPts val="1200"/>
              <a:buNone/>
              <a:defRPr sz="1200"/>
            </a:lvl7pPr>
            <a:lvl8pPr lvl="7" rtl="0" algn="ctr">
              <a:lnSpc>
                <a:spcPct val="100000"/>
              </a:lnSpc>
              <a:spcBef>
                <a:spcPts val="200"/>
              </a:spcBef>
              <a:spcAft>
                <a:spcPts val="0"/>
              </a:spcAft>
              <a:buSzPts val="1200"/>
              <a:buNone/>
              <a:defRPr sz="1200"/>
            </a:lvl8pPr>
            <a:lvl9pPr lvl="8" rtl="0" algn="ctr">
              <a:lnSpc>
                <a:spcPct val="100000"/>
              </a:lnSpc>
              <a:spcBef>
                <a:spcPts val="200"/>
              </a:spcBef>
              <a:spcAft>
                <a:spcPts val="200"/>
              </a:spcAft>
              <a:buSzPts val="1200"/>
              <a:buNone/>
              <a:defRPr sz="1200"/>
            </a:lvl9pPr>
          </a:lstStyle>
          <a:p/>
        </p:txBody>
      </p:sp>
      <p:sp>
        <p:nvSpPr>
          <p:cNvPr id="233" name="Google Shape;233;p47"/>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234" name="Google Shape;234;p47"/>
          <p:cNvSpPr txBox="1"/>
          <p:nvPr>
            <p:ph idx="2" type="body"/>
          </p:nvPr>
        </p:nvSpPr>
        <p:spPr>
          <a:xfrm>
            <a:off x="5367528" y="54166"/>
            <a:ext cx="3360300" cy="117900"/>
          </a:xfrm>
          <a:prstGeom prst="rect">
            <a:avLst/>
          </a:prstGeom>
          <a:noFill/>
          <a:ln>
            <a:noFill/>
          </a:ln>
        </p:spPr>
        <p:txBody>
          <a:bodyPr anchorCtr="0" anchor="ctr" bIns="0" lIns="0" spcFirstLastPara="1" rIns="0" wrap="square" tIns="0">
            <a:no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3-line 1" showMasterSp="0">
  <p:cSld name="Contrast 3-line_1">
    <p:bg>
      <p:bgPr>
        <a:solidFill>
          <a:srgbClr val="FFFFFF"/>
        </a:solidFill>
      </p:bgPr>
    </p:bg>
    <p:spTree>
      <p:nvGrpSpPr>
        <p:cNvPr id="235" name="Shape 235"/>
        <p:cNvGrpSpPr/>
        <p:nvPr/>
      </p:nvGrpSpPr>
      <p:grpSpPr>
        <a:xfrm>
          <a:off x="0" y="0"/>
          <a:ext cx="0" cy="0"/>
          <a:chOff x="0" y="0"/>
          <a:chExt cx="0" cy="0"/>
        </a:xfrm>
      </p:grpSpPr>
      <p:cxnSp>
        <p:nvCxnSpPr>
          <p:cNvPr id="236" name="Google Shape;236;p48"/>
          <p:cNvCxnSpPr/>
          <p:nvPr/>
        </p:nvCxnSpPr>
        <p:spPr>
          <a:xfrm>
            <a:off x="416052" y="4840327"/>
            <a:ext cx="8311800" cy="0"/>
          </a:xfrm>
          <a:prstGeom prst="straightConnector1">
            <a:avLst/>
          </a:prstGeom>
          <a:noFill/>
          <a:ln cap="flat" cmpd="sng" w="9525">
            <a:solidFill>
              <a:srgbClr val="000000"/>
            </a:solidFill>
            <a:prstDash val="solid"/>
            <a:miter lim="800000"/>
            <a:headEnd len="sm" w="sm" type="none"/>
            <a:tailEnd len="sm" w="sm" type="none"/>
          </a:ln>
        </p:spPr>
      </p:cxnSp>
      <p:cxnSp>
        <p:nvCxnSpPr>
          <p:cNvPr id="237" name="Google Shape;237;p48"/>
          <p:cNvCxnSpPr/>
          <p:nvPr/>
        </p:nvCxnSpPr>
        <p:spPr>
          <a:xfrm>
            <a:off x="416052" y="886429"/>
            <a:ext cx="8311800" cy="0"/>
          </a:xfrm>
          <a:prstGeom prst="straightConnector1">
            <a:avLst/>
          </a:prstGeom>
          <a:noFill/>
          <a:ln cap="flat" cmpd="sng" w="9525">
            <a:solidFill>
              <a:srgbClr val="000000"/>
            </a:solidFill>
            <a:prstDash val="solid"/>
            <a:miter lim="800000"/>
            <a:headEnd len="sm" w="sm" type="none"/>
            <a:tailEnd len="sm" w="sm" type="none"/>
          </a:ln>
        </p:spPr>
      </p:cxnSp>
      <p:sp>
        <p:nvSpPr>
          <p:cNvPr id="238" name="Google Shape;238;p48"/>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
        <p:nvSpPr>
          <p:cNvPr id="239" name="Google Shape;239;p48"/>
          <p:cNvSpPr txBox="1"/>
          <p:nvPr>
            <p:ph type="title"/>
          </p:nvPr>
        </p:nvSpPr>
        <p:spPr>
          <a:xfrm>
            <a:off x="416052" y="131378"/>
            <a:ext cx="8311800" cy="742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900"/>
              <a:buFont typeface="Georgia"/>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0" name="Google Shape;240;p48"/>
          <p:cNvSpPr txBox="1"/>
          <p:nvPr>
            <p:ph idx="1"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SzPts val="1400"/>
              <a:buChar char="•"/>
              <a:defRPr/>
            </a:lvl2pPr>
            <a:lvl3pPr indent="-317500" lvl="2" marL="1371600" rtl="0" algn="l">
              <a:lnSpc>
                <a:spcPct val="100000"/>
              </a:lnSpc>
              <a:spcBef>
                <a:spcPts val="200"/>
              </a:spcBef>
              <a:spcAft>
                <a:spcPts val="0"/>
              </a:spcAft>
              <a:buSzPts val="1400"/>
              <a:buChar char="—"/>
              <a:defRPr/>
            </a:lvl3pPr>
            <a:lvl4pPr indent="-317500" lvl="3" marL="1828800" rtl="0" algn="l">
              <a:lnSpc>
                <a:spcPct val="100000"/>
              </a:lnSpc>
              <a:spcBef>
                <a:spcPts val="200"/>
              </a:spcBef>
              <a:spcAft>
                <a:spcPts val="0"/>
              </a:spcAft>
              <a:buSzPts val="1400"/>
              <a:buChar char="»"/>
              <a:defRPr/>
            </a:lvl4pPr>
            <a:lvl5pPr indent="-317500" lvl="4" marL="2286000" rtl="0" algn="l">
              <a:lnSpc>
                <a:spcPct val="100000"/>
              </a:lnSpc>
              <a:spcBef>
                <a:spcPts val="200"/>
              </a:spcBef>
              <a:spcAft>
                <a:spcPts val="0"/>
              </a:spcAft>
              <a:buSzPts val="1400"/>
              <a:buChar char="›"/>
              <a:defRPr/>
            </a:lvl5pPr>
            <a:lvl6pPr indent="-228600" lvl="5" marL="2743200" rtl="0" algn="l">
              <a:lnSpc>
                <a:spcPct val="100000"/>
              </a:lnSpc>
              <a:spcBef>
                <a:spcPts val="200"/>
              </a:spcBef>
              <a:spcAft>
                <a:spcPts val="0"/>
              </a:spcAft>
              <a:buClr>
                <a:schemeClr val="dk1"/>
              </a:buClr>
              <a:buSzPts val="1400"/>
              <a:buNone/>
              <a:defRPr/>
            </a:lvl6pPr>
            <a:lvl7pPr indent="-228600" lvl="6" marL="3200400" rtl="0" algn="l">
              <a:lnSpc>
                <a:spcPct val="100000"/>
              </a:lnSpc>
              <a:spcBef>
                <a:spcPts val="200"/>
              </a:spcBef>
              <a:spcAft>
                <a:spcPts val="0"/>
              </a:spcAft>
              <a:buClr>
                <a:schemeClr val="dk1"/>
              </a:buClr>
              <a:buSzPts val="1400"/>
              <a:buNone/>
              <a:defRPr/>
            </a:lvl7pPr>
            <a:lvl8pPr indent="-228600" lvl="7" marL="3657600" rtl="0" algn="l">
              <a:lnSpc>
                <a:spcPct val="100000"/>
              </a:lnSpc>
              <a:spcBef>
                <a:spcPts val="200"/>
              </a:spcBef>
              <a:spcAft>
                <a:spcPts val="0"/>
              </a:spcAft>
              <a:buClr>
                <a:schemeClr val="dk1"/>
              </a:buClr>
              <a:buSzPts val="1400"/>
              <a:buNone/>
              <a:defRPr/>
            </a:lvl8pPr>
            <a:lvl9pPr indent="-228600" lvl="8" marL="4114800" rtl="0" algn="l">
              <a:lnSpc>
                <a:spcPct val="100000"/>
              </a:lnSpc>
              <a:spcBef>
                <a:spcPts val="200"/>
              </a:spcBef>
              <a:spcAft>
                <a:spcPts val="200"/>
              </a:spcAft>
              <a:buClr>
                <a:schemeClr val="dk1"/>
              </a:buClr>
              <a:buSzPts val="1400"/>
              <a:buNone/>
              <a:defRPr/>
            </a:lvl9pPr>
          </a:lstStyle>
          <a:p/>
        </p:txBody>
      </p:sp>
      <p:sp>
        <p:nvSpPr>
          <p:cNvPr id="241" name="Google Shape;241;p48"/>
          <p:cNvSpPr txBox="1"/>
          <p:nvPr>
            <p:ph idx="2" type="title"/>
          </p:nvPr>
        </p:nvSpPr>
        <p:spPr>
          <a:xfrm>
            <a:off x="416049" y="129150"/>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000000"/>
              </a:buClr>
              <a:buSzPts val="1900"/>
              <a:buFont typeface="Georgia"/>
              <a:buNone/>
              <a:defRPr>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2">
  <p:cSld name="4_Default_2">
    <p:spTree>
      <p:nvGrpSpPr>
        <p:cNvPr id="242" name="Shape 242"/>
        <p:cNvGrpSpPr/>
        <p:nvPr/>
      </p:nvGrpSpPr>
      <p:grpSpPr>
        <a:xfrm>
          <a:off x="0" y="0"/>
          <a:ext cx="0" cy="0"/>
          <a:chOff x="0" y="0"/>
          <a:chExt cx="0" cy="0"/>
        </a:xfrm>
      </p:grpSpPr>
      <p:sp>
        <p:nvSpPr>
          <p:cNvPr id="243" name="Google Shape;243;p49"/>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4" name="Google Shape;244;p49"/>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SzPts val="1200"/>
              <a:buNone/>
              <a:defRPr b="0" sz="1350">
                <a:solidFill>
                  <a:schemeClr val="dk1"/>
                </a:solidFill>
              </a:defRPr>
            </a:lvl1pPr>
            <a:lvl2pPr lvl="1" rtl="0" algn="ctr">
              <a:lnSpc>
                <a:spcPct val="100000"/>
              </a:lnSpc>
              <a:spcBef>
                <a:spcPts val="200"/>
              </a:spcBef>
              <a:spcAft>
                <a:spcPts val="0"/>
              </a:spcAft>
              <a:buSzPts val="1200"/>
              <a:buNone/>
              <a:defRPr sz="1500"/>
            </a:lvl2pPr>
            <a:lvl3pPr lvl="2" rtl="0" algn="ctr">
              <a:lnSpc>
                <a:spcPct val="100000"/>
              </a:lnSpc>
              <a:spcBef>
                <a:spcPts val="200"/>
              </a:spcBef>
              <a:spcAft>
                <a:spcPts val="0"/>
              </a:spcAft>
              <a:buSzPts val="1200"/>
              <a:buNone/>
              <a:defRPr sz="135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SzPts val="1200"/>
              <a:buNone/>
              <a:defRPr sz="1200"/>
            </a:lvl6pPr>
            <a:lvl7pPr lvl="6" rtl="0" algn="ctr">
              <a:lnSpc>
                <a:spcPct val="100000"/>
              </a:lnSpc>
              <a:spcBef>
                <a:spcPts val="200"/>
              </a:spcBef>
              <a:spcAft>
                <a:spcPts val="0"/>
              </a:spcAft>
              <a:buSzPts val="1200"/>
              <a:buNone/>
              <a:defRPr sz="1200"/>
            </a:lvl7pPr>
            <a:lvl8pPr lvl="7" rtl="0" algn="ctr">
              <a:lnSpc>
                <a:spcPct val="100000"/>
              </a:lnSpc>
              <a:spcBef>
                <a:spcPts val="200"/>
              </a:spcBef>
              <a:spcAft>
                <a:spcPts val="0"/>
              </a:spcAft>
              <a:buSzPts val="1200"/>
              <a:buNone/>
              <a:defRPr sz="1200"/>
            </a:lvl8pPr>
            <a:lvl9pPr lvl="8" rtl="0" algn="ctr">
              <a:lnSpc>
                <a:spcPct val="100000"/>
              </a:lnSpc>
              <a:spcBef>
                <a:spcPts val="200"/>
              </a:spcBef>
              <a:spcAft>
                <a:spcPts val="200"/>
              </a:spcAft>
              <a:buSzPts val="1200"/>
              <a:buNone/>
              <a:defRPr sz="1200"/>
            </a:lvl9pPr>
          </a:lstStyle>
          <a:p/>
        </p:txBody>
      </p:sp>
      <p:sp>
        <p:nvSpPr>
          <p:cNvPr id="245" name="Google Shape;245;p49"/>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246" name="Google Shape;246;p49"/>
          <p:cNvSpPr txBox="1"/>
          <p:nvPr>
            <p:ph idx="2" type="body"/>
          </p:nvPr>
        </p:nvSpPr>
        <p:spPr>
          <a:xfrm>
            <a:off x="5367528" y="54166"/>
            <a:ext cx="3360300" cy="117900"/>
          </a:xfrm>
          <a:prstGeom prst="rect">
            <a:avLst/>
          </a:prstGeom>
          <a:noFill/>
          <a:ln>
            <a:noFill/>
          </a:ln>
        </p:spPr>
        <p:txBody>
          <a:bodyPr anchorCtr="0" anchor="ctr" bIns="0" lIns="0" spcFirstLastPara="1" rIns="0" wrap="square" tIns="0">
            <a:no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3">
  <p:cSld name="4_Default_3">
    <p:spTree>
      <p:nvGrpSpPr>
        <p:cNvPr id="247" name="Shape 247"/>
        <p:cNvGrpSpPr/>
        <p:nvPr/>
      </p:nvGrpSpPr>
      <p:grpSpPr>
        <a:xfrm>
          <a:off x="0" y="0"/>
          <a:ext cx="0" cy="0"/>
          <a:chOff x="0" y="0"/>
          <a:chExt cx="0" cy="0"/>
        </a:xfrm>
      </p:grpSpPr>
      <p:sp>
        <p:nvSpPr>
          <p:cNvPr id="248" name="Google Shape;248;p50"/>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9" name="Google Shape;249;p50"/>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SzPts val="1200"/>
              <a:buNone/>
              <a:defRPr b="0" sz="1350">
                <a:solidFill>
                  <a:schemeClr val="dk1"/>
                </a:solidFill>
              </a:defRPr>
            </a:lvl1pPr>
            <a:lvl2pPr lvl="1" rtl="0" algn="ctr">
              <a:lnSpc>
                <a:spcPct val="100000"/>
              </a:lnSpc>
              <a:spcBef>
                <a:spcPts val="200"/>
              </a:spcBef>
              <a:spcAft>
                <a:spcPts val="0"/>
              </a:spcAft>
              <a:buSzPts val="1200"/>
              <a:buNone/>
              <a:defRPr sz="1500"/>
            </a:lvl2pPr>
            <a:lvl3pPr lvl="2" rtl="0" algn="ctr">
              <a:lnSpc>
                <a:spcPct val="100000"/>
              </a:lnSpc>
              <a:spcBef>
                <a:spcPts val="200"/>
              </a:spcBef>
              <a:spcAft>
                <a:spcPts val="0"/>
              </a:spcAft>
              <a:buSzPts val="1200"/>
              <a:buNone/>
              <a:defRPr sz="135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SzPts val="1200"/>
              <a:buNone/>
              <a:defRPr sz="1200"/>
            </a:lvl6pPr>
            <a:lvl7pPr lvl="6" rtl="0" algn="ctr">
              <a:lnSpc>
                <a:spcPct val="100000"/>
              </a:lnSpc>
              <a:spcBef>
                <a:spcPts val="200"/>
              </a:spcBef>
              <a:spcAft>
                <a:spcPts val="0"/>
              </a:spcAft>
              <a:buSzPts val="1200"/>
              <a:buNone/>
              <a:defRPr sz="1200"/>
            </a:lvl7pPr>
            <a:lvl8pPr lvl="7" rtl="0" algn="ctr">
              <a:lnSpc>
                <a:spcPct val="100000"/>
              </a:lnSpc>
              <a:spcBef>
                <a:spcPts val="200"/>
              </a:spcBef>
              <a:spcAft>
                <a:spcPts val="0"/>
              </a:spcAft>
              <a:buSzPts val="1200"/>
              <a:buNone/>
              <a:defRPr sz="1200"/>
            </a:lvl8pPr>
            <a:lvl9pPr lvl="8" rtl="0" algn="ctr">
              <a:lnSpc>
                <a:spcPct val="100000"/>
              </a:lnSpc>
              <a:spcBef>
                <a:spcPts val="200"/>
              </a:spcBef>
              <a:spcAft>
                <a:spcPts val="200"/>
              </a:spcAft>
              <a:buSzPts val="1200"/>
              <a:buNone/>
              <a:defRPr sz="1200"/>
            </a:lvl9pPr>
          </a:lstStyle>
          <a:p/>
        </p:txBody>
      </p:sp>
      <p:sp>
        <p:nvSpPr>
          <p:cNvPr id="250" name="Google Shape;250;p50"/>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251" name="Google Shape;251;p50"/>
          <p:cNvSpPr txBox="1"/>
          <p:nvPr>
            <p:ph idx="2" type="body"/>
          </p:nvPr>
        </p:nvSpPr>
        <p:spPr>
          <a:xfrm>
            <a:off x="5367528" y="54166"/>
            <a:ext cx="3360300" cy="117900"/>
          </a:xfrm>
          <a:prstGeom prst="rect">
            <a:avLst/>
          </a:prstGeom>
          <a:noFill/>
          <a:ln>
            <a:noFill/>
          </a:ln>
        </p:spPr>
        <p:txBody>
          <a:bodyPr anchorCtr="0" anchor="ctr" bIns="0" lIns="0" spcFirstLastPara="1" rIns="0" wrap="square" tIns="0">
            <a:no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252" name="Shape 252"/>
        <p:cNvGrpSpPr/>
        <p:nvPr/>
      </p:nvGrpSpPr>
      <p:grpSpPr>
        <a:xfrm>
          <a:off x="0" y="0"/>
          <a:ext cx="0" cy="0"/>
          <a:chOff x="0" y="0"/>
          <a:chExt cx="0" cy="0"/>
        </a:xfrm>
      </p:grpSpPr>
      <p:sp>
        <p:nvSpPr>
          <p:cNvPr id="253" name="Google Shape;253;p51"/>
          <p:cNvSpPr txBox="1"/>
          <p:nvPr>
            <p:ph type="title"/>
          </p:nvPr>
        </p:nvSpPr>
        <p:spPr>
          <a:xfrm>
            <a:off x="416052" y="136779"/>
            <a:ext cx="8311800" cy="548700"/>
          </a:xfrm>
          <a:prstGeom prst="rect">
            <a:avLst/>
          </a:prstGeom>
          <a:noFill/>
          <a:ln>
            <a:noFill/>
          </a:ln>
        </p:spPr>
        <p:txBody>
          <a:bodyPr anchorCtr="0" anchor="b" bIns="0" lIns="0" spcFirstLastPara="1" rIns="0" wrap="square" tIns="0">
            <a:noAutofit/>
          </a:bodyPr>
          <a:lstStyle>
            <a:lvl1pPr lvl="0" rtl="0" algn="l">
              <a:lnSpc>
                <a:spcPct val="93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4" name="Google Shape;254;p51"/>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255" name="Google Shape;255;p51"/>
          <p:cNvSpPr txBox="1"/>
          <p:nvPr>
            <p:ph idx="1" type="body"/>
          </p:nvPr>
        </p:nvSpPr>
        <p:spPr>
          <a:xfrm>
            <a:off x="5369814" y="59076"/>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Clr>
                <a:schemeClr val="dk1"/>
              </a:buClr>
              <a:buSzPts val="1400"/>
              <a:buChar char="•"/>
              <a:defRPr/>
            </a:lvl2pPr>
            <a:lvl3pPr indent="-317500" lvl="2" marL="1371600" rtl="0" algn="l">
              <a:lnSpc>
                <a:spcPct val="100000"/>
              </a:lnSpc>
              <a:spcBef>
                <a:spcPts val="200"/>
              </a:spcBef>
              <a:spcAft>
                <a:spcPts val="0"/>
              </a:spcAft>
              <a:buClr>
                <a:schemeClr val="dk1"/>
              </a:buClr>
              <a:buSzPts val="1400"/>
              <a:buChar char="—"/>
              <a:defRPr/>
            </a:lvl3pPr>
            <a:lvl4pPr indent="-317500" lvl="3" marL="1828800" rtl="0" algn="l">
              <a:lnSpc>
                <a:spcPct val="100000"/>
              </a:lnSpc>
              <a:spcBef>
                <a:spcPts val="200"/>
              </a:spcBef>
              <a:spcAft>
                <a:spcPts val="0"/>
              </a:spcAft>
              <a:buClr>
                <a:schemeClr val="dk1"/>
              </a:buClr>
              <a:buSzPts val="1400"/>
              <a:buChar char="»"/>
              <a:defRPr/>
            </a:lvl4pPr>
            <a:lvl5pPr indent="-317500" lvl="4" marL="2286000" rtl="0" algn="l">
              <a:lnSpc>
                <a:spcPct val="100000"/>
              </a:lnSpc>
              <a:spcBef>
                <a:spcPts val="200"/>
              </a:spcBef>
              <a:spcAft>
                <a:spcPts val="0"/>
              </a:spcAft>
              <a:buClr>
                <a:schemeClr val="dk1"/>
              </a:buClr>
              <a:buSzPts val="1400"/>
              <a:buChar char="›"/>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
        <p:nvSpPr>
          <p:cNvPr id="256" name="Google Shape;256;p51"/>
          <p:cNvSpPr txBox="1"/>
          <p:nvPr>
            <p:ph idx="2" type="subTitle"/>
          </p:nvPr>
        </p:nvSpPr>
        <p:spPr>
          <a:xfrm>
            <a:off x="416052" y="677896"/>
            <a:ext cx="8311800" cy="207600"/>
          </a:xfrm>
          <a:prstGeom prst="rect">
            <a:avLst/>
          </a:prstGeom>
          <a:noFill/>
          <a:ln>
            <a:noFill/>
          </a:ln>
        </p:spPr>
        <p:txBody>
          <a:bodyPr anchorCtr="0" anchor="ctr" bIns="0" lIns="0" spcFirstLastPara="1" rIns="0" wrap="square" tIns="0">
            <a:noAutofit/>
          </a:bodyPr>
          <a:lstStyle>
            <a:lvl1pPr lvl="0" rtl="0" algn="l">
              <a:lnSpc>
                <a:spcPct val="100000"/>
              </a:lnSpc>
              <a:spcBef>
                <a:spcPts val="200"/>
              </a:spcBef>
              <a:spcAft>
                <a:spcPts val="0"/>
              </a:spcAft>
              <a:buClr>
                <a:schemeClr val="dk1"/>
              </a:buClr>
              <a:buSzPts val="1400"/>
              <a:buChar char="​"/>
              <a:defRPr/>
            </a:lvl1pPr>
            <a:lvl2pPr lvl="1" rtl="0" algn="l">
              <a:lnSpc>
                <a:spcPct val="100000"/>
              </a:lnSpc>
              <a:spcBef>
                <a:spcPts val="200"/>
              </a:spcBef>
              <a:spcAft>
                <a:spcPts val="0"/>
              </a:spcAft>
              <a:buClr>
                <a:schemeClr val="dk1"/>
              </a:buClr>
              <a:buSzPts val="1400"/>
              <a:buChar char="•"/>
              <a:defRPr/>
            </a:lvl2pPr>
            <a:lvl3pPr lvl="2" rtl="0" algn="l">
              <a:lnSpc>
                <a:spcPct val="100000"/>
              </a:lnSpc>
              <a:spcBef>
                <a:spcPts val="200"/>
              </a:spcBef>
              <a:spcAft>
                <a:spcPts val="0"/>
              </a:spcAft>
              <a:buClr>
                <a:schemeClr val="dk1"/>
              </a:buClr>
              <a:buSzPts val="1400"/>
              <a:buChar char="—"/>
              <a:defRPr/>
            </a:lvl3pPr>
            <a:lvl4pPr lvl="3" rtl="0" algn="l">
              <a:lnSpc>
                <a:spcPct val="100000"/>
              </a:lnSpc>
              <a:spcBef>
                <a:spcPts val="200"/>
              </a:spcBef>
              <a:spcAft>
                <a:spcPts val="0"/>
              </a:spcAft>
              <a:buClr>
                <a:schemeClr val="dk1"/>
              </a:buClr>
              <a:buSzPts val="1400"/>
              <a:buChar char="»"/>
              <a:defRPr/>
            </a:lvl4pPr>
            <a:lvl5pPr lvl="4" rtl="0" algn="l">
              <a:lnSpc>
                <a:spcPct val="100000"/>
              </a:lnSpc>
              <a:spcBef>
                <a:spcPts val="200"/>
              </a:spcBef>
              <a:spcAft>
                <a:spcPts val="0"/>
              </a:spcAft>
              <a:buClr>
                <a:schemeClr val="dk1"/>
              </a:buClr>
              <a:buSzPts val="1400"/>
              <a:buChar char="›"/>
              <a:defRPr/>
            </a:lvl5pPr>
            <a:lvl6pPr lvl="5" rtl="0" algn="l">
              <a:lnSpc>
                <a:spcPct val="100000"/>
              </a:lnSpc>
              <a:spcBef>
                <a:spcPts val="200"/>
              </a:spcBef>
              <a:spcAft>
                <a:spcPts val="0"/>
              </a:spcAft>
              <a:buClr>
                <a:schemeClr val="dk1"/>
              </a:buClr>
              <a:buSzPts val="1400"/>
              <a:buChar char="▫"/>
              <a:defRPr/>
            </a:lvl6pPr>
            <a:lvl7pPr lvl="6" rtl="0" algn="l">
              <a:lnSpc>
                <a:spcPct val="100000"/>
              </a:lnSpc>
              <a:spcBef>
                <a:spcPts val="200"/>
              </a:spcBef>
              <a:spcAft>
                <a:spcPts val="0"/>
              </a:spcAft>
              <a:buClr>
                <a:schemeClr val="dk1"/>
              </a:buClr>
              <a:buSzPts val="1400"/>
              <a:buChar char="▫"/>
              <a:defRPr/>
            </a:lvl7pPr>
            <a:lvl8pPr lvl="7" rtl="0" algn="l">
              <a:lnSpc>
                <a:spcPct val="100000"/>
              </a:lnSpc>
              <a:spcBef>
                <a:spcPts val="200"/>
              </a:spcBef>
              <a:spcAft>
                <a:spcPts val="0"/>
              </a:spcAft>
              <a:buClr>
                <a:schemeClr val="dk1"/>
              </a:buClr>
              <a:buSzPts val="1400"/>
              <a:buChar char="▫"/>
              <a:defRPr/>
            </a:lvl8pPr>
            <a:lvl9pPr lvl="8" rtl="0" algn="l">
              <a:lnSpc>
                <a:spcPct val="100000"/>
              </a:lnSpc>
              <a:spcBef>
                <a:spcPts val="200"/>
              </a:spcBef>
              <a:spcAft>
                <a:spcPts val="200"/>
              </a:spcAft>
              <a:buClr>
                <a:schemeClr val="dk1"/>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howMasterSp="0">
  <p:cSld name="1/3">
    <p:spTree>
      <p:nvGrpSpPr>
        <p:cNvPr id="257" name="Shape 257"/>
        <p:cNvGrpSpPr/>
        <p:nvPr/>
      </p:nvGrpSpPr>
      <p:grpSpPr>
        <a:xfrm>
          <a:off x="0" y="0"/>
          <a:ext cx="0" cy="0"/>
          <a:chOff x="0" y="0"/>
          <a:chExt cx="0" cy="0"/>
        </a:xfrm>
      </p:grpSpPr>
      <p:pic>
        <p:nvPicPr>
          <p:cNvPr id="258" name="Google Shape;258;p52"/>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59" name="Google Shape;259;p52"/>
          <p:cNvSpPr/>
          <p:nvPr/>
        </p:nvSpPr>
        <p:spPr>
          <a:xfrm>
            <a:off x="3273552" y="0"/>
            <a:ext cx="5870400" cy="5143500"/>
          </a:xfrm>
          <a:prstGeom prst="rect">
            <a:avLst/>
          </a:prstGeom>
          <a:solidFill>
            <a:srgbClr val="E6E6E6"/>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0F0F0"/>
              </a:solidFill>
              <a:latin typeface="Arial"/>
              <a:ea typeface="Arial"/>
              <a:cs typeface="Arial"/>
              <a:sym typeface="Arial"/>
            </a:endParaRPr>
          </a:p>
        </p:txBody>
      </p:sp>
      <p:sp>
        <p:nvSpPr>
          <p:cNvPr id="260" name="Google Shape;260;p52"/>
          <p:cNvSpPr txBox="1"/>
          <p:nvPr/>
        </p:nvSpPr>
        <p:spPr>
          <a:xfrm>
            <a:off x="7573216" y="4874536"/>
            <a:ext cx="918600" cy="1038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700"/>
              <a:buFont typeface="Arial"/>
              <a:buNone/>
            </a:pPr>
            <a:r>
              <a:rPr b="0" i="0" lang="en" sz="700" u="none" cap="none" strike="noStrike">
                <a:solidFill>
                  <a:schemeClr val="dk1"/>
                </a:solidFill>
                <a:latin typeface="Arial"/>
                <a:ea typeface="Arial"/>
                <a:cs typeface="Arial"/>
                <a:sym typeface="Arial"/>
              </a:rPr>
              <a:t>Private and Confidential</a:t>
            </a:r>
            <a:endParaRPr b="0" i="0" sz="1100" u="none" cap="none" strike="noStrike">
              <a:solidFill>
                <a:srgbClr val="000000"/>
              </a:solidFill>
              <a:latin typeface="Arial"/>
              <a:ea typeface="Arial"/>
              <a:cs typeface="Arial"/>
              <a:sym typeface="Arial"/>
            </a:endParaRPr>
          </a:p>
        </p:txBody>
      </p:sp>
      <p:sp>
        <p:nvSpPr>
          <p:cNvPr id="261" name="Google Shape;261;p52"/>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cxnSp>
        <p:nvCxnSpPr>
          <p:cNvPr id="262" name="Google Shape;262;p52"/>
          <p:cNvCxnSpPr/>
          <p:nvPr/>
        </p:nvCxnSpPr>
        <p:spPr>
          <a:xfrm>
            <a:off x="3503414" y="4840327"/>
            <a:ext cx="5225700" cy="0"/>
          </a:xfrm>
          <a:prstGeom prst="straightConnector1">
            <a:avLst/>
          </a:prstGeom>
          <a:noFill/>
          <a:ln cap="flat" cmpd="sng" w="9525">
            <a:solidFill>
              <a:schemeClr val="dk1"/>
            </a:solidFill>
            <a:prstDash val="solid"/>
            <a:miter lim="800000"/>
            <a:headEnd len="sm" w="sm" type="none"/>
            <a:tailEnd len="sm" w="sm" type="none"/>
          </a:ln>
        </p:spPr>
      </p:cxnSp>
      <p:cxnSp>
        <p:nvCxnSpPr>
          <p:cNvPr id="263" name="Google Shape;263;p52"/>
          <p:cNvCxnSpPr/>
          <p:nvPr/>
        </p:nvCxnSpPr>
        <p:spPr>
          <a:xfrm>
            <a:off x="416052" y="4840327"/>
            <a:ext cx="2599200" cy="0"/>
          </a:xfrm>
          <a:prstGeom prst="straightConnector1">
            <a:avLst/>
          </a:prstGeom>
          <a:noFill/>
          <a:ln cap="flat" cmpd="sng" w="9525">
            <a:solidFill>
              <a:schemeClr val="dk1"/>
            </a:solidFill>
            <a:prstDash val="solid"/>
            <a:miter lim="800000"/>
            <a:headEnd len="sm" w="sm" type="none"/>
            <a:tailEnd len="sm" w="sm" type="none"/>
          </a:ln>
        </p:spPr>
      </p:cxnSp>
      <p:cxnSp>
        <p:nvCxnSpPr>
          <p:cNvPr id="264" name="Google Shape;264;p52"/>
          <p:cNvCxnSpPr/>
          <p:nvPr/>
        </p:nvCxnSpPr>
        <p:spPr>
          <a:xfrm>
            <a:off x="3503414" y="886429"/>
            <a:ext cx="5225700" cy="0"/>
          </a:xfrm>
          <a:prstGeom prst="straightConnector1">
            <a:avLst/>
          </a:prstGeom>
          <a:noFill/>
          <a:ln cap="flat" cmpd="sng" w="9525">
            <a:solidFill>
              <a:schemeClr val="dk1"/>
            </a:solidFill>
            <a:prstDash val="solid"/>
            <a:miter lim="800000"/>
            <a:headEnd len="sm" w="sm" type="none"/>
            <a:tailEnd len="sm" w="sm" type="none"/>
          </a:ln>
        </p:spPr>
      </p:cxnSp>
      <p:cxnSp>
        <p:nvCxnSpPr>
          <p:cNvPr id="265" name="Google Shape;265;p52"/>
          <p:cNvCxnSpPr/>
          <p:nvPr/>
        </p:nvCxnSpPr>
        <p:spPr>
          <a:xfrm>
            <a:off x="416052" y="886429"/>
            <a:ext cx="2599200" cy="0"/>
          </a:xfrm>
          <a:prstGeom prst="straightConnector1">
            <a:avLst/>
          </a:prstGeom>
          <a:noFill/>
          <a:ln cap="flat" cmpd="sng" w="9525">
            <a:solidFill>
              <a:schemeClr val="dk1"/>
            </a:solidFill>
            <a:prstDash val="solid"/>
            <a:miter lim="800000"/>
            <a:headEnd len="sm" w="sm" type="none"/>
            <a:tailEnd len="sm" w="sm" type="none"/>
          </a:ln>
        </p:spPr>
      </p:cxnSp>
      <p:sp>
        <p:nvSpPr>
          <p:cNvPr id="266" name="Google Shape;266;p52"/>
          <p:cNvSpPr txBox="1"/>
          <p:nvPr>
            <p:ph type="title"/>
          </p:nvPr>
        </p:nvSpPr>
        <p:spPr>
          <a:xfrm>
            <a:off x="416052" y="2058277"/>
            <a:ext cx="2599200" cy="577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900"/>
              <a:buFont typeface="Georgia"/>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67" name="Google Shape;267;p52"/>
          <p:cNvSpPr txBox="1"/>
          <p:nvPr>
            <p:ph idx="1" type="subTitle"/>
          </p:nvPr>
        </p:nvSpPr>
        <p:spPr>
          <a:xfrm>
            <a:off x="416051" y="2744733"/>
            <a:ext cx="25992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dk1"/>
              </a:buClr>
              <a:buSzPts val="1400"/>
              <a:buNone/>
              <a:defRPr b="0" sz="1400">
                <a:solidFill>
                  <a:schemeClr val="dk1"/>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268" name="Google Shape;268;p52"/>
          <p:cNvSpPr txBox="1"/>
          <p:nvPr>
            <p:ph idx="2"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Clr>
                <a:schemeClr val="dk1"/>
              </a:buClr>
              <a:buSzPts val="1400"/>
              <a:buChar char="•"/>
              <a:defRPr/>
            </a:lvl2pPr>
            <a:lvl3pPr indent="-317500" lvl="2" marL="1371600" rtl="0" algn="l">
              <a:lnSpc>
                <a:spcPct val="100000"/>
              </a:lnSpc>
              <a:spcBef>
                <a:spcPts val="200"/>
              </a:spcBef>
              <a:spcAft>
                <a:spcPts val="0"/>
              </a:spcAft>
              <a:buClr>
                <a:schemeClr val="dk1"/>
              </a:buClr>
              <a:buSzPts val="1400"/>
              <a:buChar char="—"/>
              <a:defRPr/>
            </a:lvl3pPr>
            <a:lvl4pPr indent="-317500" lvl="3" marL="1828800" rtl="0" algn="l">
              <a:lnSpc>
                <a:spcPct val="100000"/>
              </a:lnSpc>
              <a:spcBef>
                <a:spcPts val="200"/>
              </a:spcBef>
              <a:spcAft>
                <a:spcPts val="0"/>
              </a:spcAft>
              <a:buClr>
                <a:schemeClr val="dk1"/>
              </a:buClr>
              <a:buSzPts val="1400"/>
              <a:buChar char="»"/>
              <a:defRPr/>
            </a:lvl4pPr>
            <a:lvl5pPr indent="-317500" lvl="4" marL="2286000" rtl="0" algn="l">
              <a:lnSpc>
                <a:spcPct val="100000"/>
              </a:lnSpc>
              <a:spcBef>
                <a:spcPts val="200"/>
              </a:spcBef>
              <a:spcAft>
                <a:spcPts val="0"/>
              </a:spcAft>
              <a:buClr>
                <a:schemeClr val="dk1"/>
              </a:buClr>
              <a:buSzPts val="1400"/>
              <a:buChar char="›"/>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4">
  <p:cSld name="4_Default_4">
    <p:spTree>
      <p:nvGrpSpPr>
        <p:cNvPr id="269" name="Shape 269"/>
        <p:cNvGrpSpPr/>
        <p:nvPr/>
      </p:nvGrpSpPr>
      <p:grpSpPr>
        <a:xfrm>
          <a:off x="0" y="0"/>
          <a:ext cx="0" cy="0"/>
          <a:chOff x="0" y="0"/>
          <a:chExt cx="0" cy="0"/>
        </a:xfrm>
      </p:grpSpPr>
      <p:sp>
        <p:nvSpPr>
          <p:cNvPr id="270" name="Google Shape;270;p53"/>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53"/>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SzPts val="1200"/>
              <a:buNone/>
              <a:defRPr b="0" sz="1350">
                <a:solidFill>
                  <a:schemeClr val="dk1"/>
                </a:solidFill>
              </a:defRPr>
            </a:lvl1pPr>
            <a:lvl2pPr lvl="1" rtl="0" algn="ctr">
              <a:lnSpc>
                <a:spcPct val="100000"/>
              </a:lnSpc>
              <a:spcBef>
                <a:spcPts val="200"/>
              </a:spcBef>
              <a:spcAft>
                <a:spcPts val="0"/>
              </a:spcAft>
              <a:buSzPts val="1200"/>
              <a:buNone/>
              <a:defRPr sz="1500"/>
            </a:lvl2pPr>
            <a:lvl3pPr lvl="2" rtl="0" algn="ctr">
              <a:lnSpc>
                <a:spcPct val="100000"/>
              </a:lnSpc>
              <a:spcBef>
                <a:spcPts val="200"/>
              </a:spcBef>
              <a:spcAft>
                <a:spcPts val="0"/>
              </a:spcAft>
              <a:buSzPts val="1200"/>
              <a:buNone/>
              <a:defRPr sz="135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SzPts val="1200"/>
              <a:buNone/>
              <a:defRPr sz="1200"/>
            </a:lvl6pPr>
            <a:lvl7pPr lvl="6" rtl="0" algn="ctr">
              <a:lnSpc>
                <a:spcPct val="100000"/>
              </a:lnSpc>
              <a:spcBef>
                <a:spcPts val="200"/>
              </a:spcBef>
              <a:spcAft>
                <a:spcPts val="0"/>
              </a:spcAft>
              <a:buSzPts val="1200"/>
              <a:buNone/>
              <a:defRPr sz="1200"/>
            </a:lvl7pPr>
            <a:lvl8pPr lvl="7" rtl="0" algn="ctr">
              <a:lnSpc>
                <a:spcPct val="100000"/>
              </a:lnSpc>
              <a:spcBef>
                <a:spcPts val="200"/>
              </a:spcBef>
              <a:spcAft>
                <a:spcPts val="0"/>
              </a:spcAft>
              <a:buSzPts val="1200"/>
              <a:buNone/>
              <a:defRPr sz="1200"/>
            </a:lvl8pPr>
            <a:lvl9pPr lvl="8" rtl="0" algn="ctr">
              <a:lnSpc>
                <a:spcPct val="100000"/>
              </a:lnSpc>
              <a:spcBef>
                <a:spcPts val="200"/>
              </a:spcBef>
              <a:spcAft>
                <a:spcPts val="200"/>
              </a:spcAft>
              <a:buSzPts val="1200"/>
              <a:buNone/>
              <a:defRPr sz="1200"/>
            </a:lvl9pPr>
          </a:lstStyle>
          <a:p/>
        </p:txBody>
      </p:sp>
      <p:sp>
        <p:nvSpPr>
          <p:cNvPr id="272" name="Google Shape;272;p53"/>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273" name="Google Shape;273;p53"/>
          <p:cNvSpPr txBox="1"/>
          <p:nvPr>
            <p:ph idx="2" type="body"/>
          </p:nvPr>
        </p:nvSpPr>
        <p:spPr>
          <a:xfrm>
            <a:off x="5367528" y="54166"/>
            <a:ext cx="3360300" cy="117900"/>
          </a:xfrm>
          <a:prstGeom prst="rect">
            <a:avLst/>
          </a:prstGeom>
          <a:noFill/>
          <a:ln>
            <a:noFill/>
          </a:ln>
        </p:spPr>
        <p:txBody>
          <a:bodyPr anchorCtr="0" anchor="ctr" bIns="0" lIns="0" spcFirstLastPara="1" rIns="0" wrap="square" tIns="0">
            <a:no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5">
  <p:cSld name="4_Default_5">
    <p:spTree>
      <p:nvGrpSpPr>
        <p:cNvPr id="274" name="Shape 274"/>
        <p:cNvGrpSpPr/>
        <p:nvPr/>
      </p:nvGrpSpPr>
      <p:grpSpPr>
        <a:xfrm>
          <a:off x="0" y="0"/>
          <a:ext cx="0" cy="0"/>
          <a:chOff x="0" y="0"/>
          <a:chExt cx="0" cy="0"/>
        </a:xfrm>
      </p:grpSpPr>
      <p:sp>
        <p:nvSpPr>
          <p:cNvPr id="275" name="Google Shape;275;p54"/>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6" name="Google Shape;276;p54"/>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SzPts val="1200"/>
              <a:buNone/>
              <a:defRPr b="0" sz="1350">
                <a:solidFill>
                  <a:schemeClr val="dk1"/>
                </a:solidFill>
              </a:defRPr>
            </a:lvl1pPr>
            <a:lvl2pPr lvl="1" rtl="0" algn="ctr">
              <a:lnSpc>
                <a:spcPct val="100000"/>
              </a:lnSpc>
              <a:spcBef>
                <a:spcPts val="200"/>
              </a:spcBef>
              <a:spcAft>
                <a:spcPts val="0"/>
              </a:spcAft>
              <a:buSzPts val="1200"/>
              <a:buNone/>
              <a:defRPr sz="1500"/>
            </a:lvl2pPr>
            <a:lvl3pPr lvl="2" rtl="0" algn="ctr">
              <a:lnSpc>
                <a:spcPct val="100000"/>
              </a:lnSpc>
              <a:spcBef>
                <a:spcPts val="200"/>
              </a:spcBef>
              <a:spcAft>
                <a:spcPts val="0"/>
              </a:spcAft>
              <a:buSzPts val="1200"/>
              <a:buNone/>
              <a:defRPr sz="135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SzPts val="1200"/>
              <a:buNone/>
              <a:defRPr sz="1200"/>
            </a:lvl6pPr>
            <a:lvl7pPr lvl="6" rtl="0" algn="ctr">
              <a:lnSpc>
                <a:spcPct val="100000"/>
              </a:lnSpc>
              <a:spcBef>
                <a:spcPts val="200"/>
              </a:spcBef>
              <a:spcAft>
                <a:spcPts val="0"/>
              </a:spcAft>
              <a:buSzPts val="1200"/>
              <a:buNone/>
              <a:defRPr sz="1200"/>
            </a:lvl7pPr>
            <a:lvl8pPr lvl="7" rtl="0" algn="ctr">
              <a:lnSpc>
                <a:spcPct val="100000"/>
              </a:lnSpc>
              <a:spcBef>
                <a:spcPts val="200"/>
              </a:spcBef>
              <a:spcAft>
                <a:spcPts val="0"/>
              </a:spcAft>
              <a:buSzPts val="1200"/>
              <a:buNone/>
              <a:defRPr sz="1200"/>
            </a:lvl8pPr>
            <a:lvl9pPr lvl="8" rtl="0" algn="ctr">
              <a:lnSpc>
                <a:spcPct val="100000"/>
              </a:lnSpc>
              <a:spcBef>
                <a:spcPts val="200"/>
              </a:spcBef>
              <a:spcAft>
                <a:spcPts val="200"/>
              </a:spcAft>
              <a:buSzPts val="1200"/>
              <a:buNone/>
              <a:defRPr sz="1200"/>
            </a:lvl9pPr>
          </a:lstStyle>
          <a:p/>
        </p:txBody>
      </p:sp>
      <p:sp>
        <p:nvSpPr>
          <p:cNvPr id="277" name="Google Shape;277;p54"/>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278" name="Google Shape;278;p54"/>
          <p:cNvSpPr txBox="1"/>
          <p:nvPr>
            <p:ph idx="2" type="body"/>
          </p:nvPr>
        </p:nvSpPr>
        <p:spPr>
          <a:xfrm>
            <a:off x="5367528" y="54166"/>
            <a:ext cx="3360300" cy="117900"/>
          </a:xfrm>
          <a:prstGeom prst="rect">
            <a:avLst/>
          </a:prstGeom>
          <a:noFill/>
          <a:ln>
            <a:noFill/>
          </a:ln>
        </p:spPr>
        <p:txBody>
          <a:bodyPr anchorCtr="0" anchor="ctr" bIns="0" lIns="0" spcFirstLastPara="1" rIns="0" wrap="square" tIns="0">
            <a:no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1" showMasterSp="0">
  <p:cSld name="1/3_1">
    <p:spTree>
      <p:nvGrpSpPr>
        <p:cNvPr id="279" name="Shape 279"/>
        <p:cNvGrpSpPr/>
        <p:nvPr/>
      </p:nvGrpSpPr>
      <p:grpSpPr>
        <a:xfrm>
          <a:off x="0" y="0"/>
          <a:ext cx="0" cy="0"/>
          <a:chOff x="0" y="0"/>
          <a:chExt cx="0" cy="0"/>
        </a:xfrm>
      </p:grpSpPr>
      <p:pic>
        <p:nvPicPr>
          <p:cNvPr id="280" name="Google Shape;280;p55"/>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81" name="Google Shape;281;p55"/>
          <p:cNvSpPr/>
          <p:nvPr/>
        </p:nvSpPr>
        <p:spPr>
          <a:xfrm>
            <a:off x="3273552" y="0"/>
            <a:ext cx="5870400" cy="5143500"/>
          </a:xfrm>
          <a:prstGeom prst="rect">
            <a:avLst/>
          </a:prstGeom>
          <a:solidFill>
            <a:srgbClr val="E6E6E6"/>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0F0F0"/>
              </a:solidFill>
              <a:latin typeface="Arial"/>
              <a:ea typeface="Arial"/>
              <a:cs typeface="Arial"/>
              <a:sym typeface="Arial"/>
            </a:endParaRPr>
          </a:p>
        </p:txBody>
      </p:sp>
      <p:sp>
        <p:nvSpPr>
          <p:cNvPr id="282" name="Google Shape;282;p55"/>
          <p:cNvSpPr txBox="1"/>
          <p:nvPr/>
        </p:nvSpPr>
        <p:spPr>
          <a:xfrm>
            <a:off x="7573216" y="4874536"/>
            <a:ext cx="918600" cy="1038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700"/>
              <a:buFont typeface="Arial"/>
              <a:buNone/>
            </a:pPr>
            <a:r>
              <a:rPr b="0" i="0" lang="en" sz="700" u="none" cap="none" strike="noStrike">
                <a:solidFill>
                  <a:schemeClr val="dk1"/>
                </a:solidFill>
                <a:latin typeface="Arial"/>
                <a:ea typeface="Arial"/>
                <a:cs typeface="Arial"/>
                <a:sym typeface="Arial"/>
              </a:rPr>
              <a:t>Private and Confidential</a:t>
            </a:r>
            <a:endParaRPr b="0" i="0" sz="1100" u="none" cap="none" strike="noStrike">
              <a:solidFill>
                <a:srgbClr val="000000"/>
              </a:solidFill>
              <a:latin typeface="Arial"/>
              <a:ea typeface="Arial"/>
              <a:cs typeface="Arial"/>
              <a:sym typeface="Arial"/>
            </a:endParaRPr>
          </a:p>
        </p:txBody>
      </p:sp>
      <p:sp>
        <p:nvSpPr>
          <p:cNvPr id="283" name="Google Shape;283;p55"/>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cxnSp>
        <p:nvCxnSpPr>
          <p:cNvPr id="284" name="Google Shape;284;p55"/>
          <p:cNvCxnSpPr/>
          <p:nvPr/>
        </p:nvCxnSpPr>
        <p:spPr>
          <a:xfrm>
            <a:off x="3503414" y="4840327"/>
            <a:ext cx="5225700" cy="0"/>
          </a:xfrm>
          <a:prstGeom prst="straightConnector1">
            <a:avLst/>
          </a:prstGeom>
          <a:noFill/>
          <a:ln cap="flat" cmpd="sng" w="9525">
            <a:solidFill>
              <a:schemeClr val="dk1"/>
            </a:solidFill>
            <a:prstDash val="solid"/>
            <a:miter lim="800000"/>
            <a:headEnd len="sm" w="sm" type="none"/>
            <a:tailEnd len="sm" w="sm" type="none"/>
          </a:ln>
        </p:spPr>
      </p:cxnSp>
      <p:cxnSp>
        <p:nvCxnSpPr>
          <p:cNvPr id="285" name="Google Shape;285;p55"/>
          <p:cNvCxnSpPr/>
          <p:nvPr/>
        </p:nvCxnSpPr>
        <p:spPr>
          <a:xfrm>
            <a:off x="416052" y="4840327"/>
            <a:ext cx="2599200" cy="0"/>
          </a:xfrm>
          <a:prstGeom prst="straightConnector1">
            <a:avLst/>
          </a:prstGeom>
          <a:noFill/>
          <a:ln cap="flat" cmpd="sng" w="9525">
            <a:solidFill>
              <a:schemeClr val="dk1"/>
            </a:solidFill>
            <a:prstDash val="solid"/>
            <a:miter lim="800000"/>
            <a:headEnd len="sm" w="sm" type="none"/>
            <a:tailEnd len="sm" w="sm" type="none"/>
          </a:ln>
        </p:spPr>
      </p:cxnSp>
      <p:cxnSp>
        <p:nvCxnSpPr>
          <p:cNvPr id="286" name="Google Shape;286;p55"/>
          <p:cNvCxnSpPr/>
          <p:nvPr/>
        </p:nvCxnSpPr>
        <p:spPr>
          <a:xfrm>
            <a:off x="3503414" y="886429"/>
            <a:ext cx="5225700" cy="0"/>
          </a:xfrm>
          <a:prstGeom prst="straightConnector1">
            <a:avLst/>
          </a:prstGeom>
          <a:noFill/>
          <a:ln cap="flat" cmpd="sng" w="9525">
            <a:solidFill>
              <a:schemeClr val="dk1"/>
            </a:solidFill>
            <a:prstDash val="solid"/>
            <a:miter lim="800000"/>
            <a:headEnd len="sm" w="sm" type="none"/>
            <a:tailEnd len="sm" w="sm" type="none"/>
          </a:ln>
        </p:spPr>
      </p:cxnSp>
      <p:cxnSp>
        <p:nvCxnSpPr>
          <p:cNvPr id="287" name="Google Shape;287;p55"/>
          <p:cNvCxnSpPr/>
          <p:nvPr/>
        </p:nvCxnSpPr>
        <p:spPr>
          <a:xfrm>
            <a:off x="416052" y="886429"/>
            <a:ext cx="2599200" cy="0"/>
          </a:xfrm>
          <a:prstGeom prst="straightConnector1">
            <a:avLst/>
          </a:prstGeom>
          <a:noFill/>
          <a:ln cap="flat" cmpd="sng" w="9525">
            <a:solidFill>
              <a:schemeClr val="dk1"/>
            </a:solidFill>
            <a:prstDash val="solid"/>
            <a:miter lim="800000"/>
            <a:headEnd len="sm" w="sm" type="none"/>
            <a:tailEnd len="sm" w="sm" type="none"/>
          </a:ln>
        </p:spPr>
      </p:cxnSp>
      <p:sp>
        <p:nvSpPr>
          <p:cNvPr id="288" name="Google Shape;288;p55"/>
          <p:cNvSpPr txBox="1"/>
          <p:nvPr>
            <p:ph type="title"/>
          </p:nvPr>
        </p:nvSpPr>
        <p:spPr>
          <a:xfrm>
            <a:off x="416052" y="2058277"/>
            <a:ext cx="2599200" cy="577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900"/>
              <a:buFont typeface="Georgia"/>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9" name="Google Shape;289;p55"/>
          <p:cNvSpPr txBox="1"/>
          <p:nvPr>
            <p:ph idx="1" type="subTitle"/>
          </p:nvPr>
        </p:nvSpPr>
        <p:spPr>
          <a:xfrm>
            <a:off x="416051" y="2744733"/>
            <a:ext cx="25992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dk1"/>
              </a:buClr>
              <a:buSzPts val="1400"/>
              <a:buNone/>
              <a:defRPr b="0" sz="1400">
                <a:solidFill>
                  <a:schemeClr val="dk1"/>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290" name="Google Shape;290;p55"/>
          <p:cNvSpPr txBox="1"/>
          <p:nvPr>
            <p:ph idx="2"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Clr>
                <a:schemeClr val="dk1"/>
              </a:buClr>
              <a:buSzPts val="1400"/>
              <a:buChar char="•"/>
              <a:defRPr/>
            </a:lvl2pPr>
            <a:lvl3pPr indent="-317500" lvl="2" marL="1371600" rtl="0" algn="l">
              <a:lnSpc>
                <a:spcPct val="100000"/>
              </a:lnSpc>
              <a:spcBef>
                <a:spcPts val="200"/>
              </a:spcBef>
              <a:spcAft>
                <a:spcPts val="0"/>
              </a:spcAft>
              <a:buClr>
                <a:schemeClr val="dk1"/>
              </a:buClr>
              <a:buSzPts val="1400"/>
              <a:buChar char="—"/>
              <a:defRPr/>
            </a:lvl3pPr>
            <a:lvl4pPr indent="-317500" lvl="3" marL="1828800" rtl="0" algn="l">
              <a:lnSpc>
                <a:spcPct val="100000"/>
              </a:lnSpc>
              <a:spcBef>
                <a:spcPts val="200"/>
              </a:spcBef>
              <a:spcAft>
                <a:spcPts val="0"/>
              </a:spcAft>
              <a:buClr>
                <a:schemeClr val="dk1"/>
              </a:buClr>
              <a:buSzPts val="1400"/>
              <a:buChar char="»"/>
              <a:defRPr/>
            </a:lvl4pPr>
            <a:lvl5pPr indent="-317500" lvl="4" marL="2286000" rtl="0" algn="l">
              <a:lnSpc>
                <a:spcPct val="100000"/>
              </a:lnSpc>
              <a:spcBef>
                <a:spcPts val="200"/>
              </a:spcBef>
              <a:spcAft>
                <a:spcPts val="0"/>
              </a:spcAft>
              <a:buClr>
                <a:schemeClr val="dk1"/>
              </a:buClr>
              <a:buSzPts val="1400"/>
              <a:buChar char="›"/>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6">
  <p:cSld name="4_Default_6">
    <p:spTree>
      <p:nvGrpSpPr>
        <p:cNvPr id="291" name="Shape 291"/>
        <p:cNvGrpSpPr/>
        <p:nvPr/>
      </p:nvGrpSpPr>
      <p:grpSpPr>
        <a:xfrm>
          <a:off x="0" y="0"/>
          <a:ext cx="0" cy="0"/>
          <a:chOff x="0" y="0"/>
          <a:chExt cx="0" cy="0"/>
        </a:xfrm>
      </p:grpSpPr>
      <p:sp>
        <p:nvSpPr>
          <p:cNvPr id="292" name="Google Shape;292;p56"/>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3" name="Google Shape;293;p56"/>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SzPts val="1200"/>
              <a:buNone/>
              <a:defRPr b="0" sz="1350">
                <a:solidFill>
                  <a:schemeClr val="dk1"/>
                </a:solidFill>
              </a:defRPr>
            </a:lvl1pPr>
            <a:lvl2pPr lvl="1" rtl="0" algn="ctr">
              <a:lnSpc>
                <a:spcPct val="100000"/>
              </a:lnSpc>
              <a:spcBef>
                <a:spcPts val="200"/>
              </a:spcBef>
              <a:spcAft>
                <a:spcPts val="0"/>
              </a:spcAft>
              <a:buSzPts val="1200"/>
              <a:buNone/>
              <a:defRPr sz="1500"/>
            </a:lvl2pPr>
            <a:lvl3pPr lvl="2" rtl="0" algn="ctr">
              <a:lnSpc>
                <a:spcPct val="100000"/>
              </a:lnSpc>
              <a:spcBef>
                <a:spcPts val="200"/>
              </a:spcBef>
              <a:spcAft>
                <a:spcPts val="0"/>
              </a:spcAft>
              <a:buSzPts val="1200"/>
              <a:buNone/>
              <a:defRPr sz="135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SzPts val="1200"/>
              <a:buNone/>
              <a:defRPr sz="1200"/>
            </a:lvl6pPr>
            <a:lvl7pPr lvl="6" rtl="0" algn="ctr">
              <a:lnSpc>
                <a:spcPct val="100000"/>
              </a:lnSpc>
              <a:spcBef>
                <a:spcPts val="200"/>
              </a:spcBef>
              <a:spcAft>
                <a:spcPts val="0"/>
              </a:spcAft>
              <a:buSzPts val="1200"/>
              <a:buNone/>
              <a:defRPr sz="1200"/>
            </a:lvl7pPr>
            <a:lvl8pPr lvl="7" rtl="0" algn="ctr">
              <a:lnSpc>
                <a:spcPct val="100000"/>
              </a:lnSpc>
              <a:spcBef>
                <a:spcPts val="200"/>
              </a:spcBef>
              <a:spcAft>
                <a:spcPts val="0"/>
              </a:spcAft>
              <a:buSzPts val="1200"/>
              <a:buNone/>
              <a:defRPr sz="1200"/>
            </a:lvl8pPr>
            <a:lvl9pPr lvl="8" rtl="0" algn="ctr">
              <a:lnSpc>
                <a:spcPct val="100000"/>
              </a:lnSpc>
              <a:spcBef>
                <a:spcPts val="200"/>
              </a:spcBef>
              <a:spcAft>
                <a:spcPts val="200"/>
              </a:spcAft>
              <a:buSzPts val="1200"/>
              <a:buNone/>
              <a:defRPr sz="1200"/>
            </a:lvl9pPr>
          </a:lstStyle>
          <a:p/>
        </p:txBody>
      </p:sp>
      <p:sp>
        <p:nvSpPr>
          <p:cNvPr id="294" name="Google Shape;294;p56"/>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295" name="Google Shape;295;p56"/>
          <p:cNvSpPr txBox="1"/>
          <p:nvPr>
            <p:ph idx="2" type="body"/>
          </p:nvPr>
        </p:nvSpPr>
        <p:spPr>
          <a:xfrm>
            <a:off x="5367528" y="54166"/>
            <a:ext cx="3360300" cy="117900"/>
          </a:xfrm>
          <a:prstGeom prst="rect">
            <a:avLst/>
          </a:prstGeom>
          <a:noFill/>
          <a:ln>
            <a:noFill/>
          </a:ln>
        </p:spPr>
        <p:txBody>
          <a:bodyPr anchorCtr="0" anchor="ctr" bIns="0" lIns="0" spcFirstLastPara="1" rIns="0" wrap="square" tIns="0">
            <a:no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efault">
  <p:cSld name="3_Default">
    <p:spTree>
      <p:nvGrpSpPr>
        <p:cNvPr id="296" name="Shape 296"/>
        <p:cNvGrpSpPr/>
        <p:nvPr/>
      </p:nvGrpSpPr>
      <p:grpSpPr>
        <a:xfrm>
          <a:off x="0" y="0"/>
          <a:ext cx="0" cy="0"/>
          <a:chOff x="0" y="0"/>
          <a:chExt cx="0" cy="0"/>
        </a:xfrm>
      </p:grpSpPr>
      <p:sp>
        <p:nvSpPr>
          <p:cNvPr id="297" name="Google Shape;297;p57"/>
          <p:cNvSpPr txBox="1"/>
          <p:nvPr>
            <p:ph type="title"/>
          </p:nvPr>
        </p:nvSpPr>
        <p:spPr>
          <a:xfrm>
            <a:off x="416052" y="13677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8" name="Google Shape;298;p57"/>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299" name="Google Shape;299;p57"/>
          <p:cNvSpPr txBox="1"/>
          <p:nvPr>
            <p:ph idx="1" type="body"/>
          </p:nvPr>
        </p:nvSpPr>
        <p:spPr>
          <a:xfrm>
            <a:off x="5369814" y="46253"/>
            <a:ext cx="3360300" cy="117900"/>
          </a:xfrm>
          <a:prstGeom prst="rect">
            <a:avLst/>
          </a:prstGeom>
          <a:noFill/>
          <a:ln>
            <a:noFill/>
          </a:ln>
        </p:spPr>
        <p:txBody>
          <a:bodyPr anchorCtr="0" anchor="ctr" bIns="0" lIns="0" spcFirstLastPara="1" rIns="0" wrap="square" tIns="0">
            <a:sp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
        <p:nvSpPr>
          <p:cNvPr id="300" name="Google Shape;300;p57"/>
          <p:cNvSpPr txBox="1"/>
          <p:nvPr>
            <p:ph idx="2" type="subTitle"/>
          </p:nvPr>
        </p:nvSpPr>
        <p:spPr>
          <a:xfrm>
            <a:off x="416052" y="677896"/>
            <a:ext cx="8311800" cy="207600"/>
          </a:xfrm>
          <a:prstGeom prst="rect">
            <a:avLst/>
          </a:prstGeom>
          <a:noFill/>
          <a:ln>
            <a:noFill/>
          </a:ln>
        </p:spPr>
        <p:txBody>
          <a:bodyPr anchorCtr="0" anchor="ctr" bIns="0" lIns="0" spcFirstLastPara="1" rIns="0" wrap="square" tIns="0">
            <a:noAutofit/>
          </a:bodyPr>
          <a:lstStyle>
            <a:lvl1pPr lvl="0" rtl="0" algn="l">
              <a:lnSpc>
                <a:spcPct val="100000"/>
              </a:lnSpc>
              <a:spcBef>
                <a:spcPts val="200"/>
              </a:spcBef>
              <a:spcAft>
                <a:spcPts val="0"/>
              </a:spcAft>
              <a:buSzPts val="1200"/>
              <a:buChar char="●"/>
              <a:defRPr/>
            </a:lvl1pPr>
            <a:lvl2pPr lvl="1" rtl="0" algn="l">
              <a:lnSpc>
                <a:spcPct val="100000"/>
              </a:lnSpc>
              <a:spcBef>
                <a:spcPts val="200"/>
              </a:spcBef>
              <a:spcAft>
                <a:spcPts val="0"/>
              </a:spcAft>
              <a:buSzPts val="1200"/>
              <a:buChar char="○"/>
              <a:defRPr/>
            </a:lvl2pPr>
            <a:lvl3pPr lvl="2" rtl="0" algn="l">
              <a:lnSpc>
                <a:spcPct val="100000"/>
              </a:lnSpc>
              <a:spcBef>
                <a:spcPts val="200"/>
              </a:spcBef>
              <a:spcAft>
                <a:spcPts val="0"/>
              </a:spcAft>
              <a:buSzPts val="1200"/>
              <a:buChar char="■"/>
              <a:defRPr/>
            </a:lvl3pPr>
            <a:lvl4pPr lvl="3" rtl="0" algn="l">
              <a:lnSpc>
                <a:spcPct val="100000"/>
              </a:lnSpc>
              <a:spcBef>
                <a:spcPts val="200"/>
              </a:spcBef>
              <a:spcAft>
                <a:spcPts val="0"/>
              </a:spcAft>
              <a:buSzPts val="1200"/>
              <a:buChar char="●"/>
              <a:defRPr/>
            </a:lvl4pPr>
            <a:lvl5pPr lvl="4" rtl="0" algn="l">
              <a:lnSpc>
                <a:spcPct val="100000"/>
              </a:lnSpc>
              <a:spcBef>
                <a:spcPts val="200"/>
              </a:spcBef>
              <a:spcAft>
                <a:spcPts val="0"/>
              </a:spcAft>
              <a:buSzPts val="1200"/>
              <a:buChar char="○"/>
              <a:defRPr/>
            </a:lvl5pPr>
            <a:lvl6pPr lvl="5" rtl="0" algn="l">
              <a:lnSpc>
                <a:spcPct val="100000"/>
              </a:lnSpc>
              <a:spcBef>
                <a:spcPts val="200"/>
              </a:spcBef>
              <a:spcAft>
                <a:spcPts val="0"/>
              </a:spcAft>
              <a:buSzPts val="1200"/>
              <a:buChar char="■"/>
              <a:defRPr/>
            </a:lvl6pPr>
            <a:lvl7pPr lvl="6" rtl="0" algn="l">
              <a:lnSpc>
                <a:spcPct val="100000"/>
              </a:lnSpc>
              <a:spcBef>
                <a:spcPts val="200"/>
              </a:spcBef>
              <a:spcAft>
                <a:spcPts val="0"/>
              </a:spcAft>
              <a:buSzPts val="1200"/>
              <a:buChar char="●"/>
              <a:defRPr/>
            </a:lvl7pPr>
            <a:lvl8pPr lvl="7" rtl="0" algn="l">
              <a:lnSpc>
                <a:spcPct val="100000"/>
              </a:lnSpc>
              <a:spcBef>
                <a:spcPts val="200"/>
              </a:spcBef>
              <a:spcAft>
                <a:spcPts val="0"/>
              </a:spcAft>
              <a:buSzPts val="1200"/>
              <a:buChar char="○"/>
              <a:defRPr/>
            </a:lvl8pPr>
            <a:lvl9pPr lvl="8"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1">
  <p:cSld name="Default_1">
    <p:spTree>
      <p:nvGrpSpPr>
        <p:cNvPr id="301" name="Shape 301"/>
        <p:cNvGrpSpPr/>
        <p:nvPr/>
      </p:nvGrpSpPr>
      <p:grpSpPr>
        <a:xfrm>
          <a:off x="0" y="0"/>
          <a:ext cx="0" cy="0"/>
          <a:chOff x="0" y="0"/>
          <a:chExt cx="0" cy="0"/>
        </a:xfrm>
      </p:grpSpPr>
      <p:pic>
        <p:nvPicPr>
          <p:cNvPr id="302" name="Google Shape;302;p58"/>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303" name="Google Shape;303;p58"/>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4" name="Google Shape;304;p58"/>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dk1"/>
              </a:buClr>
              <a:buSzPts val="1400"/>
              <a:buNone/>
              <a:defRPr b="0" sz="1400">
                <a:solidFill>
                  <a:schemeClr val="dk1"/>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305" name="Google Shape;305;p58"/>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306" name="Google Shape;306;p58"/>
          <p:cNvSpPr txBox="1"/>
          <p:nvPr>
            <p:ph idx="2" type="body"/>
          </p:nvPr>
        </p:nvSpPr>
        <p:spPr>
          <a:xfrm>
            <a:off x="5367528" y="66989"/>
            <a:ext cx="3360300" cy="924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atin typeface="Arial"/>
                <a:ea typeface="Arial"/>
                <a:cs typeface="Arial"/>
                <a:sym typeface="Arial"/>
              </a:defRPr>
            </a:lvl1pPr>
            <a:lvl2pPr indent="-317500" lvl="1" marL="914400" rtl="0" algn="l">
              <a:lnSpc>
                <a:spcPct val="100000"/>
              </a:lnSpc>
              <a:spcBef>
                <a:spcPts val="200"/>
              </a:spcBef>
              <a:spcAft>
                <a:spcPts val="0"/>
              </a:spcAft>
              <a:buClr>
                <a:schemeClr val="dk1"/>
              </a:buClr>
              <a:buSzPts val="1400"/>
              <a:buChar char="•"/>
              <a:defRPr/>
            </a:lvl2pPr>
            <a:lvl3pPr indent="-317500" lvl="2" marL="1371600" rtl="0" algn="l">
              <a:lnSpc>
                <a:spcPct val="100000"/>
              </a:lnSpc>
              <a:spcBef>
                <a:spcPts val="200"/>
              </a:spcBef>
              <a:spcAft>
                <a:spcPts val="0"/>
              </a:spcAft>
              <a:buClr>
                <a:schemeClr val="dk1"/>
              </a:buClr>
              <a:buSzPts val="1400"/>
              <a:buChar char="—"/>
              <a:defRPr/>
            </a:lvl3pPr>
            <a:lvl4pPr indent="-317500" lvl="3" marL="1828800" rtl="0" algn="l">
              <a:lnSpc>
                <a:spcPct val="100000"/>
              </a:lnSpc>
              <a:spcBef>
                <a:spcPts val="200"/>
              </a:spcBef>
              <a:spcAft>
                <a:spcPts val="0"/>
              </a:spcAft>
              <a:buClr>
                <a:schemeClr val="dk1"/>
              </a:buClr>
              <a:buSzPts val="1400"/>
              <a:buChar char="»"/>
              <a:defRPr/>
            </a:lvl4pPr>
            <a:lvl5pPr indent="-317500" lvl="4" marL="2286000" rtl="0" algn="l">
              <a:lnSpc>
                <a:spcPct val="100000"/>
              </a:lnSpc>
              <a:spcBef>
                <a:spcPts val="200"/>
              </a:spcBef>
              <a:spcAft>
                <a:spcPts val="0"/>
              </a:spcAft>
              <a:buClr>
                <a:schemeClr val="dk1"/>
              </a:buClr>
              <a:buSzPts val="1400"/>
              <a:buChar char="›"/>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7">
  <p:cSld name="4_Default_7">
    <p:spTree>
      <p:nvGrpSpPr>
        <p:cNvPr id="307" name="Shape 307"/>
        <p:cNvGrpSpPr/>
        <p:nvPr/>
      </p:nvGrpSpPr>
      <p:grpSpPr>
        <a:xfrm>
          <a:off x="0" y="0"/>
          <a:ext cx="0" cy="0"/>
          <a:chOff x="0" y="0"/>
          <a:chExt cx="0" cy="0"/>
        </a:xfrm>
      </p:grpSpPr>
      <p:sp>
        <p:nvSpPr>
          <p:cNvPr id="308" name="Google Shape;308;p59"/>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9" name="Google Shape;309;p59"/>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SzPts val="1200"/>
              <a:buNone/>
              <a:defRPr b="0" sz="1350">
                <a:solidFill>
                  <a:schemeClr val="dk1"/>
                </a:solidFill>
              </a:defRPr>
            </a:lvl1pPr>
            <a:lvl2pPr lvl="1" rtl="0" algn="ctr">
              <a:lnSpc>
                <a:spcPct val="100000"/>
              </a:lnSpc>
              <a:spcBef>
                <a:spcPts val="200"/>
              </a:spcBef>
              <a:spcAft>
                <a:spcPts val="0"/>
              </a:spcAft>
              <a:buSzPts val="1200"/>
              <a:buNone/>
              <a:defRPr sz="1500"/>
            </a:lvl2pPr>
            <a:lvl3pPr lvl="2" rtl="0" algn="ctr">
              <a:lnSpc>
                <a:spcPct val="100000"/>
              </a:lnSpc>
              <a:spcBef>
                <a:spcPts val="200"/>
              </a:spcBef>
              <a:spcAft>
                <a:spcPts val="0"/>
              </a:spcAft>
              <a:buSzPts val="1200"/>
              <a:buNone/>
              <a:defRPr sz="135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SzPts val="1200"/>
              <a:buNone/>
              <a:defRPr sz="1200"/>
            </a:lvl6pPr>
            <a:lvl7pPr lvl="6" rtl="0" algn="ctr">
              <a:lnSpc>
                <a:spcPct val="100000"/>
              </a:lnSpc>
              <a:spcBef>
                <a:spcPts val="200"/>
              </a:spcBef>
              <a:spcAft>
                <a:spcPts val="0"/>
              </a:spcAft>
              <a:buSzPts val="1200"/>
              <a:buNone/>
              <a:defRPr sz="1200"/>
            </a:lvl7pPr>
            <a:lvl8pPr lvl="7" rtl="0" algn="ctr">
              <a:lnSpc>
                <a:spcPct val="100000"/>
              </a:lnSpc>
              <a:spcBef>
                <a:spcPts val="200"/>
              </a:spcBef>
              <a:spcAft>
                <a:spcPts val="0"/>
              </a:spcAft>
              <a:buSzPts val="1200"/>
              <a:buNone/>
              <a:defRPr sz="1200"/>
            </a:lvl8pPr>
            <a:lvl9pPr lvl="8" rtl="0" algn="ctr">
              <a:lnSpc>
                <a:spcPct val="100000"/>
              </a:lnSpc>
              <a:spcBef>
                <a:spcPts val="200"/>
              </a:spcBef>
              <a:spcAft>
                <a:spcPts val="200"/>
              </a:spcAft>
              <a:buSzPts val="1200"/>
              <a:buNone/>
              <a:defRPr sz="1200"/>
            </a:lvl9pPr>
          </a:lstStyle>
          <a:p/>
        </p:txBody>
      </p:sp>
      <p:sp>
        <p:nvSpPr>
          <p:cNvPr id="310" name="Google Shape;310;p59"/>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311" name="Google Shape;311;p59"/>
          <p:cNvSpPr txBox="1"/>
          <p:nvPr>
            <p:ph idx="2" type="body"/>
          </p:nvPr>
        </p:nvSpPr>
        <p:spPr>
          <a:xfrm>
            <a:off x="5367528" y="54166"/>
            <a:ext cx="3360300" cy="117900"/>
          </a:xfrm>
          <a:prstGeom prst="rect">
            <a:avLst/>
          </a:prstGeom>
          <a:noFill/>
          <a:ln>
            <a:noFill/>
          </a:ln>
        </p:spPr>
        <p:txBody>
          <a:bodyPr anchorCtr="0" anchor="ctr" bIns="0" lIns="0" spcFirstLastPara="1" rIns="0" wrap="square" tIns="0">
            <a:no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1_Title">
    <p:bg>
      <p:bgPr>
        <a:solidFill>
          <a:schemeClr val="lt1"/>
        </a:solidFill>
      </p:bgPr>
    </p:bg>
    <p:spTree>
      <p:nvGrpSpPr>
        <p:cNvPr id="317" name="Shape 317"/>
        <p:cNvGrpSpPr/>
        <p:nvPr/>
      </p:nvGrpSpPr>
      <p:grpSpPr>
        <a:xfrm>
          <a:off x="0" y="0"/>
          <a:ext cx="0" cy="0"/>
          <a:chOff x="0" y="0"/>
          <a:chExt cx="0" cy="0"/>
        </a:xfrm>
      </p:grpSpPr>
      <p:pic>
        <p:nvPicPr>
          <p:cNvPr id="318" name="Google Shape;318;p61"/>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XA | Smart Capital for Startups in Southeast Asia" id="319" name="Google Shape;319;p61"/>
          <p:cNvPicPr preferRelativeResize="0"/>
          <p:nvPr/>
        </p:nvPicPr>
        <p:blipFill rotWithShape="1">
          <a:blip r:embed="rId3">
            <a:alphaModFix/>
          </a:blip>
          <a:srcRect b="0" l="0" r="0" t="0"/>
          <a:stretch/>
        </p:blipFill>
        <p:spPr>
          <a:xfrm>
            <a:off x="413956" y="193283"/>
            <a:ext cx="476250" cy="684885"/>
          </a:xfrm>
          <a:prstGeom prst="rect">
            <a:avLst/>
          </a:prstGeom>
          <a:noFill/>
          <a:ln>
            <a:noFill/>
          </a:ln>
        </p:spPr>
      </p:pic>
      <p:sp>
        <p:nvSpPr>
          <p:cNvPr id="320" name="Google Shape;320;p61"/>
          <p:cNvSpPr/>
          <p:nvPr>
            <p:ph idx="2" type="pic"/>
          </p:nvPr>
        </p:nvSpPr>
        <p:spPr>
          <a:xfrm>
            <a:off x="413956" y="3738019"/>
            <a:ext cx="1426500" cy="726900"/>
          </a:xfrm>
          <a:prstGeom prst="rect">
            <a:avLst/>
          </a:prstGeom>
          <a:noFill/>
          <a:ln>
            <a:noFill/>
          </a:ln>
        </p:spPr>
      </p:sp>
      <p:sp>
        <p:nvSpPr>
          <p:cNvPr id="321" name="Google Shape;321;p61"/>
          <p:cNvSpPr txBox="1"/>
          <p:nvPr>
            <p:ph idx="1" type="body"/>
          </p:nvPr>
        </p:nvSpPr>
        <p:spPr>
          <a:xfrm>
            <a:off x="416052" y="3382626"/>
            <a:ext cx="4512600" cy="16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200"/>
              </a:spcBef>
              <a:spcAft>
                <a:spcPts val="0"/>
              </a:spcAft>
              <a:buClr>
                <a:schemeClr val="lt1"/>
              </a:buClr>
              <a:buSzPts val="1100"/>
              <a:buNone/>
              <a:defRPr sz="1100">
                <a:solidFill>
                  <a:schemeClr val="lt1"/>
                </a:solidFill>
              </a:defRPr>
            </a:lvl1pPr>
            <a:lvl2pPr indent="-228600" lvl="1" marL="914400" rtl="0" algn="l">
              <a:lnSpc>
                <a:spcPct val="100000"/>
              </a:lnSpc>
              <a:spcBef>
                <a:spcPts val="200"/>
              </a:spcBef>
              <a:spcAft>
                <a:spcPts val="0"/>
              </a:spcAft>
              <a:buClr>
                <a:schemeClr val="lt1"/>
              </a:buClr>
              <a:buSzPts val="1200"/>
              <a:buNone/>
              <a:defRPr>
                <a:solidFill>
                  <a:schemeClr val="lt1"/>
                </a:solidFill>
              </a:defRPr>
            </a:lvl2pPr>
            <a:lvl3pPr indent="-228600" lvl="2" marL="1371600" rtl="0" algn="l">
              <a:lnSpc>
                <a:spcPct val="100000"/>
              </a:lnSpc>
              <a:spcBef>
                <a:spcPts val="200"/>
              </a:spcBef>
              <a:spcAft>
                <a:spcPts val="0"/>
              </a:spcAft>
              <a:buClr>
                <a:schemeClr val="lt1"/>
              </a:buClr>
              <a:buSzPts val="1200"/>
              <a:buNone/>
              <a:defRPr>
                <a:solidFill>
                  <a:schemeClr val="lt1"/>
                </a:solidFill>
              </a:defRPr>
            </a:lvl3pPr>
            <a:lvl4pPr indent="-228600" lvl="3" marL="1828800" rtl="0" algn="l">
              <a:lnSpc>
                <a:spcPct val="100000"/>
              </a:lnSpc>
              <a:spcBef>
                <a:spcPts val="200"/>
              </a:spcBef>
              <a:spcAft>
                <a:spcPts val="0"/>
              </a:spcAft>
              <a:buClr>
                <a:schemeClr val="lt1"/>
              </a:buClr>
              <a:buSzPts val="1200"/>
              <a:buNone/>
              <a:defRPr>
                <a:solidFill>
                  <a:schemeClr val="lt1"/>
                </a:solidFill>
              </a:defRPr>
            </a:lvl4pPr>
            <a:lvl5pPr indent="-228600" lvl="4" marL="2286000" rtl="0" algn="l">
              <a:lnSpc>
                <a:spcPct val="100000"/>
              </a:lnSpc>
              <a:spcBef>
                <a:spcPts val="200"/>
              </a:spcBef>
              <a:spcAft>
                <a:spcPts val="0"/>
              </a:spcAft>
              <a:buClr>
                <a:schemeClr val="lt1"/>
              </a:buClr>
              <a:buSzPts val="1200"/>
              <a:buNone/>
              <a:defRPr>
                <a:solidFill>
                  <a:schemeClr val="lt1"/>
                </a:solidFill>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
        <p:nvSpPr>
          <p:cNvPr id="322" name="Google Shape;322;p61"/>
          <p:cNvSpPr txBox="1"/>
          <p:nvPr>
            <p:ph idx="3" type="subTitle"/>
          </p:nvPr>
        </p:nvSpPr>
        <p:spPr>
          <a:xfrm>
            <a:off x="413956" y="3069419"/>
            <a:ext cx="4512600" cy="2307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lt1"/>
              </a:buClr>
              <a:buSzPts val="1500"/>
              <a:buNone/>
              <a:defRPr sz="1500">
                <a:solidFill>
                  <a:schemeClr val="lt1"/>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323" name="Google Shape;323;p61"/>
          <p:cNvSpPr txBox="1"/>
          <p:nvPr>
            <p:ph type="title"/>
          </p:nvPr>
        </p:nvSpPr>
        <p:spPr>
          <a:xfrm>
            <a:off x="413956" y="1537354"/>
            <a:ext cx="4512600" cy="1441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1"/>
              </a:buClr>
              <a:buSzPts val="3300"/>
              <a:buFont typeface="Georgia"/>
              <a:buNone/>
              <a:defRPr sz="33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4" name="Google Shape;324;p61"/>
          <p:cNvSpPr/>
          <p:nvPr/>
        </p:nvSpPr>
        <p:spPr>
          <a:xfrm>
            <a:off x="413956" y="4642866"/>
            <a:ext cx="3086100" cy="267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AND PROPRIETARY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Any use of this material without specific permission of the XA Network is strictly prohibited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5" name="Shape 325"/>
        <p:cNvGrpSpPr/>
        <p:nvPr/>
      </p:nvGrpSpPr>
      <p:grpSpPr>
        <a:xfrm>
          <a:off x="0" y="0"/>
          <a:ext cx="0" cy="0"/>
          <a:chOff x="0" y="0"/>
          <a:chExt cx="0" cy="0"/>
        </a:xfrm>
      </p:grpSpPr>
      <p:sp>
        <p:nvSpPr>
          <p:cNvPr id="326" name="Google Shape;326;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p:cSld name="1_Default">
    <p:spTree>
      <p:nvGrpSpPr>
        <p:cNvPr id="327" name="Shape 327"/>
        <p:cNvGrpSpPr/>
        <p:nvPr/>
      </p:nvGrpSpPr>
      <p:grpSpPr>
        <a:xfrm>
          <a:off x="0" y="0"/>
          <a:ext cx="0" cy="0"/>
          <a:chOff x="0" y="0"/>
          <a:chExt cx="0" cy="0"/>
        </a:xfrm>
      </p:grpSpPr>
      <p:sp>
        <p:nvSpPr>
          <p:cNvPr id="328" name="Google Shape;328;p63"/>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9" name="Google Shape;329;p63"/>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SzPts val="1200"/>
              <a:buNone/>
              <a:defRPr b="0" sz="1350">
                <a:solidFill>
                  <a:schemeClr val="dk1"/>
                </a:solidFill>
              </a:defRPr>
            </a:lvl1pPr>
            <a:lvl2pPr lvl="1" rtl="0" algn="ctr">
              <a:lnSpc>
                <a:spcPct val="100000"/>
              </a:lnSpc>
              <a:spcBef>
                <a:spcPts val="200"/>
              </a:spcBef>
              <a:spcAft>
                <a:spcPts val="0"/>
              </a:spcAft>
              <a:buSzPts val="1200"/>
              <a:buNone/>
              <a:defRPr sz="1500"/>
            </a:lvl2pPr>
            <a:lvl3pPr lvl="2" rtl="0" algn="ctr">
              <a:lnSpc>
                <a:spcPct val="100000"/>
              </a:lnSpc>
              <a:spcBef>
                <a:spcPts val="200"/>
              </a:spcBef>
              <a:spcAft>
                <a:spcPts val="0"/>
              </a:spcAft>
              <a:buSzPts val="1200"/>
              <a:buNone/>
              <a:defRPr sz="1350"/>
            </a:lvl3pPr>
            <a:lvl4pPr lvl="3" rtl="0" algn="ctr">
              <a:lnSpc>
                <a:spcPct val="100000"/>
              </a:lnSpc>
              <a:spcBef>
                <a:spcPts val="200"/>
              </a:spcBef>
              <a:spcAft>
                <a:spcPts val="0"/>
              </a:spcAft>
              <a:buSzPts val="1200"/>
              <a:buNone/>
              <a:defRPr sz="1200"/>
            </a:lvl4pPr>
            <a:lvl5pPr lvl="4" rtl="0" algn="ctr">
              <a:lnSpc>
                <a:spcPct val="100000"/>
              </a:lnSpc>
              <a:spcBef>
                <a:spcPts val="200"/>
              </a:spcBef>
              <a:spcAft>
                <a:spcPts val="0"/>
              </a:spcAft>
              <a:buSzPts val="1200"/>
              <a:buNone/>
              <a:defRPr sz="1200"/>
            </a:lvl5pPr>
            <a:lvl6pPr lvl="5" rtl="0" algn="ctr">
              <a:lnSpc>
                <a:spcPct val="100000"/>
              </a:lnSpc>
              <a:spcBef>
                <a:spcPts val="200"/>
              </a:spcBef>
              <a:spcAft>
                <a:spcPts val="0"/>
              </a:spcAft>
              <a:buSzPts val="1200"/>
              <a:buNone/>
              <a:defRPr sz="1200"/>
            </a:lvl6pPr>
            <a:lvl7pPr lvl="6" rtl="0" algn="ctr">
              <a:lnSpc>
                <a:spcPct val="100000"/>
              </a:lnSpc>
              <a:spcBef>
                <a:spcPts val="200"/>
              </a:spcBef>
              <a:spcAft>
                <a:spcPts val="0"/>
              </a:spcAft>
              <a:buSzPts val="1200"/>
              <a:buNone/>
              <a:defRPr sz="1200"/>
            </a:lvl7pPr>
            <a:lvl8pPr lvl="7" rtl="0" algn="ctr">
              <a:lnSpc>
                <a:spcPct val="100000"/>
              </a:lnSpc>
              <a:spcBef>
                <a:spcPts val="200"/>
              </a:spcBef>
              <a:spcAft>
                <a:spcPts val="0"/>
              </a:spcAft>
              <a:buSzPts val="1200"/>
              <a:buNone/>
              <a:defRPr sz="1200"/>
            </a:lvl8pPr>
            <a:lvl9pPr lvl="8" rtl="0" algn="ctr">
              <a:lnSpc>
                <a:spcPct val="100000"/>
              </a:lnSpc>
              <a:spcBef>
                <a:spcPts val="200"/>
              </a:spcBef>
              <a:spcAft>
                <a:spcPts val="200"/>
              </a:spcAft>
              <a:buSzPts val="1200"/>
              <a:buNone/>
              <a:defRPr sz="1200"/>
            </a:lvl9pPr>
          </a:lstStyle>
          <a:p/>
        </p:txBody>
      </p:sp>
      <p:sp>
        <p:nvSpPr>
          <p:cNvPr id="330" name="Google Shape;330;p63"/>
          <p:cNvSpPr/>
          <p:nvPr/>
        </p:nvSpPr>
        <p:spPr>
          <a:xfrm>
            <a:off x="8484394" y="4874065"/>
            <a:ext cx="244200" cy="103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75"/>
              <a:buFont typeface="Arial"/>
              <a:buNone/>
            </a:pPr>
            <a:fld id="{00000000-1234-1234-1234-123412341234}" type="slidenum">
              <a:rPr b="0" i="0" lang="en" sz="675" u="none" cap="none" strike="noStrike">
                <a:solidFill>
                  <a:schemeClr val="dk1"/>
                </a:solidFill>
                <a:latin typeface="Arial"/>
                <a:ea typeface="Arial"/>
                <a:cs typeface="Arial"/>
                <a:sym typeface="Arial"/>
              </a:rPr>
              <a:t>‹#›</a:t>
            </a:fld>
            <a:endParaRPr b="0" i="0" sz="675" u="none" cap="none" strike="noStrike">
              <a:solidFill>
                <a:schemeClr val="dk1"/>
              </a:solidFill>
              <a:latin typeface="Arial"/>
              <a:ea typeface="Arial"/>
              <a:cs typeface="Arial"/>
              <a:sym typeface="Arial"/>
            </a:endParaRPr>
          </a:p>
        </p:txBody>
      </p:sp>
      <p:sp>
        <p:nvSpPr>
          <p:cNvPr id="331" name="Google Shape;331;p63"/>
          <p:cNvSpPr txBox="1"/>
          <p:nvPr>
            <p:ph idx="2" type="body"/>
          </p:nvPr>
        </p:nvSpPr>
        <p:spPr>
          <a:xfrm>
            <a:off x="5367528" y="54166"/>
            <a:ext cx="3360300" cy="117900"/>
          </a:xfrm>
          <a:prstGeom prst="rect">
            <a:avLst/>
          </a:prstGeom>
          <a:noFill/>
          <a:ln>
            <a:noFill/>
          </a:ln>
        </p:spPr>
        <p:txBody>
          <a:bodyPr anchorCtr="0" anchor="ctr" bIns="0" lIns="0" spcFirstLastPara="1" rIns="0" wrap="square" tIns="0">
            <a:noAutofit/>
          </a:bodyPr>
          <a:lstStyle>
            <a:lvl1pPr indent="-304800" lvl="0" marL="457200" rtl="0" algn="r">
              <a:lnSpc>
                <a:spcPct val="100000"/>
              </a:lnSpc>
              <a:spcBef>
                <a:spcPts val="200"/>
              </a:spcBef>
              <a:spcAft>
                <a:spcPts val="0"/>
              </a:spcAft>
              <a:buSzPts val="1200"/>
              <a:buChar char="​"/>
              <a:defRPr sz="600">
                <a:latin typeface="Arial"/>
                <a:ea typeface="Arial"/>
                <a:cs typeface="Arial"/>
                <a:sym typeface="Arial"/>
              </a:defRPr>
            </a:lvl1pPr>
            <a:lvl2pPr indent="-304800" lvl="1" marL="914400" rtl="0" algn="l">
              <a:lnSpc>
                <a:spcPct val="100000"/>
              </a:lnSpc>
              <a:spcBef>
                <a:spcPts val="200"/>
              </a:spcBef>
              <a:spcAft>
                <a:spcPts val="0"/>
              </a:spcAft>
              <a:buSzPts val="1200"/>
              <a:buChar char="•"/>
              <a:defRPr/>
            </a:lvl2pPr>
            <a:lvl3pPr indent="-304800" lvl="2" marL="1371600" rtl="0" algn="l">
              <a:lnSpc>
                <a:spcPct val="100000"/>
              </a:lnSpc>
              <a:spcBef>
                <a:spcPts val="200"/>
              </a:spcBef>
              <a:spcAft>
                <a:spcPts val="0"/>
              </a:spcAft>
              <a:buSzPts val="1200"/>
              <a:buChar char="—"/>
              <a:defRPr/>
            </a:lvl3pPr>
            <a:lvl4pPr indent="-304800" lvl="3" marL="1828800" rtl="0" algn="l">
              <a:lnSpc>
                <a:spcPct val="100000"/>
              </a:lnSpc>
              <a:spcBef>
                <a:spcPts val="200"/>
              </a:spcBef>
              <a:spcAft>
                <a:spcPts val="0"/>
              </a:spcAft>
              <a:buSzPts val="1200"/>
              <a:buChar char="»"/>
              <a:defRPr/>
            </a:lvl4pPr>
            <a:lvl5pPr indent="-304800" lvl="4" marL="2286000" rtl="0" algn="l">
              <a:lnSpc>
                <a:spcPct val="100000"/>
              </a:lnSpc>
              <a:spcBef>
                <a:spcPts val="200"/>
              </a:spcBef>
              <a:spcAft>
                <a:spcPts val="0"/>
              </a:spcAft>
              <a:buSzPts val="1200"/>
              <a:buChar char="›"/>
              <a:defRPr/>
            </a:lvl5pPr>
            <a:lvl6pPr indent="-304800" lvl="5" marL="2743200" rtl="0" algn="l">
              <a:lnSpc>
                <a:spcPct val="100000"/>
              </a:lnSpc>
              <a:spcBef>
                <a:spcPts val="200"/>
              </a:spcBef>
              <a:spcAft>
                <a:spcPts val="0"/>
              </a:spcAft>
              <a:buSzPts val="1200"/>
              <a:buChar char="▫"/>
              <a:defRPr/>
            </a:lvl6pPr>
            <a:lvl7pPr indent="-304800" lvl="6" marL="3200400" rtl="0" algn="l">
              <a:lnSpc>
                <a:spcPct val="100000"/>
              </a:lnSpc>
              <a:spcBef>
                <a:spcPts val="200"/>
              </a:spcBef>
              <a:spcAft>
                <a:spcPts val="0"/>
              </a:spcAft>
              <a:buSzPts val="1200"/>
              <a:buChar char="▫"/>
              <a:defRPr/>
            </a:lvl7pPr>
            <a:lvl8pPr indent="-304800" lvl="7" marL="3657600" rtl="0" algn="l">
              <a:lnSpc>
                <a:spcPct val="100000"/>
              </a:lnSpc>
              <a:spcBef>
                <a:spcPts val="200"/>
              </a:spcBef>
              <a:spcAft>
                <a:spcPts val="0"/>
              </a:spcAft>
              <a:buSzPts val="1200"/>
              <a:buChar char="▫"/>
              <a:defRPr/>
            </a:lvl8pPr>
            <a:lvl9pPr indent="-304800" lvl="8" marL="4114800" rtl="0" algn="l">
              <a:lnSpc>
                <a:spcPct val="100000"/>
              </a:lnSpc>
              <a:spcBef>
                <a:spcPts val="200"/>
              </a:spcBef>
              <a:spcAft>
                <a:spcPts val="200"/>
              </a:spcAft>
              <a:buSzPts val="12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2" name="Shape 332"/>
        <p:cNvGrpSpPr/>
        <p:nvPr/>
      </p:nvGrpSpPr>
      <p:grpSpPr>
        <a:xfrm>
          <a:off x="0" y="0"/>
          <a:ext cx="0" cy="0"/>
          <a:chOff x="0" y="0"/>
          <a:chExt cx="0" cy="0"/>
        </a:xfrm>
      </p:grpSpPr>
      <p:sp>
        <p:nvSpPr>
          <p:cNvPr id="333" name="Google Shape;333;p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34" name="Google Shape;334;p6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5" name="Google Shape;335;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6" name="Shape 336"/>
        <p:cNvGrpSpPr/>
        <p:nvPr/>
      </p:nvGrpSpPr>
      <p:grpSpPr>
        <a:xfrm>
          <a:off x="0" y="0"/>
          <a:ext cx="0" cy="0"/>
          <a:chOff x="0" y="0"/>
          <a:chExt cx="0" cy="0"/>
        </a:xfrm>
      </p:grpSpPr>
      <p:sp>
        <p:nvSpPr>
          <p:cNvPr id="337" name="Google Shape;337;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8" name="Google Shape;338;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39" name="Google Shape;33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0" name="Shape 340"/>
        <p:cNvGrpSpPr/>
        <p:nvPr/>
      </p:nvGrpSpPr>
      <p:grpSpPr>
        <a:xfrm>
          <a:off x="0" y="0"/>
          <a:ext cx="0" cy="0"/>
          <a:chOff x="0" y="0"/>
          <a:chExt cx="0" cy="0"/>
        </a:xfrm>
      </p:grpSpPr>
      <p:sp>
        <p:nvSpPr>
          <p:cNvPr id="341" name="Google Shape;341;p6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42" name="Google Shape;34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3" name="Shape 343"/>
        <p:cNvGrpSpPr/>
        <p:nvPr/>
      </p:nvGrpSpPr>
      <p:grpSpPr>
        <a:xfrm>
          <a:off x="0" y="0"/>
          <a:ext cx="0" cy="0"/>
          <a:chOff x="0" y="0"/>
          <a:chExt cx="0" cy="0"/>
        </a:xfrm>
      </p:grpSpPr>
      <p:sp>
        <p:nvSpPr>
          <p:cNvPr id="344" name="Google Shape;34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45" name="Google Shape;345;p6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46" name="Google Shape;346;p6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47" name="Google Shape;347;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sp>
        <p:nvSpPr>
          <p:cNvPr id="349" name="Google Shape;349;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0" name="Google Shape;350;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1" name="Shape 351"/>
        <p:cNvGrpSpPr/>
        <p:nvPr/>
      </p:nvGrpSpPr>
      <p:grpSpPr>
        <a:xfrm>
          <a:off x="0" y="0"/>
          <a:ext cx="0" cy="0"/>
          <a:chOff x="0" y="0"/>
          <a:chExt cx="0" cy="0"/>
        </a:xfrm>
      </p:grpSpPr>
      <p:sp>
        <p:nvSpPr>
          <p:cNvPr id="352" name="Google Shape;352;p6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53" name="Google Shape;353;p6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54" name="Google Shape;354;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5" name="Shape 355"/>
        <p:cNvGrpSpPr/>
        <p:nvPr/>
      </p:nvGrpSpPr>
      <p:grpSpPr>
        <a:xfrm>
          <a:off x="0" y="0"/>
          <a:ext cx="0" cy="0"/>
          <a:chOff x="0" y="0"/>
          <a:chExt cx="0" cy="0"/>
        </a:xfrm>
      </p:grpSpPr>
      <p:sp>
        <p:nvSpPr>
          <p:cNvPr id="356" name="Google Shape;356;p7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57" name="Google Shape;35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8" name="Shape 358"/>
        <p:cNvGrpSpPr/>
        <p:nvPr/>
      </p:nvGrpSpPr>
      <p:grpSpPr>
        <a:xfrm>
          <a:off x="0" y="0"/>
          <a:ext cx="0" cy="0"/>
          <a:chOff x="0" y="0"/>
          <a:chExt cx="0" cy="0"/>
        </a:xfrm>
      </p:grpSpPr>
      <p:sp>
        <p:nvSpPr>
          <p:cNvPr id="359" name="Google Shape;359;p7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61" name="Google Shape;361;p7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2" name="Google Shape;362;p7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63" name="Google Shape;36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4" name="Shape 364"/>
        <p:cNvGrpSpPr/>
        <p:nvPr/>
      </p:nvGrpSpPr>
      <p:grpSpPr>
        <a:xfrm>
          <a:off x="0" y="0"/>
          <a:ext cx="0" cy="0"/>
          <a:chOff x="0" y="0"/>
          <a:chExt cx="0" cy="0"/>
        </a:xfrm>
      </p:grpSpPr>
      <p:sp>
        <p:nvSpPr>
          <p:cNvPr id="365" name="Google Shape;365;p7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66" name="Google Shape;366;p7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367" name="Google Shape;367;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st 1/4" showMasterSp="0">
  <p:cSld name="Contrast 1/4">
    <p:bg>
      <p:bgPr>
        <a:solidFill>
          <a:schemeClr val="dk1"/>
        </a:solidFill>
      </p:bgPr>
    </p:bg>
    <p:spTree>
      <p:nvGrpSpPr>
        <p:cNvPr id="368" name="Shape 368"/>
        <p:cNvGrpSpPr/>
        <p:nvPr/>
      </p:nvGrpSpPr>
      <p:grpSpPr>
        <a:xfrm>
          <a:off x="0" y="0"/>
          <a:ext cx="0" cy="0"/>
          <a:chOff x="0" y="0"/>
          <a:chExt cx="0" cy="0"/>
        </a:xfrm>
      </p:grpSpPr>
      <p:sp>
        <p:nvSpPr>
          <p:cNvPr id="369" name="Google Shape;369;p73"/>
          <p:cNvSpPr/>
          <p:nvPr/>
        </p:nvSpPr>
        <p:spPr>
          <a:xfrm>
            <a:off x="2560320" y="0"/>
            <a:ext cx="6583800" cy="5143500"/>
          </a:xfrm>
          <a:prstGeom prst="rect">
            <a:avLst/>
          </a:prstGeom>
          <a:solidFill>
            <a:schemeClr val="lt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70" name="Google Shape;370;p73"/>
          <p:cNvSpPr txBox="1"/>
          <p:nvPr/>
        </p:nvSpPr>
        <p:spPr>
          <a:xfrm>
            <a:off x="7431353" y="4874536"/>
            <a:ext cx="1202100" cy="1041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700"/>
              <a:buFont typeface="Arial"/>
              <a:buNone/>
            </a:pPr>
            <a:r>
              <a:rPr b="0" i="0" lang="en" sz="700" u="none" cap="none" strike="noStrike">
                <a:solidFill>
                  <a:schemeClr val="dk1"/>
                </a:solidFill>
                <a:latin typeface="Arial"/>
                <a:ea typeface="Arial"/>
                <a:cs typeface="Arial"/>
                <a:sym typeface="Arial"/>
              </a:rPr>
              <a:t>Strictly Private and Confidential</a:t>
            </a:r>
            <a:endParaRPr b="0" i="0" sz="1100" u="none" cap="none" strike="noStrike">
              <a:solidFill>
                <a:srgbClr val="000000"/>
              </a:solidFill>
              <a:latin typeface="Arial"/>
              <a:ea typeface="Arial"/>
              <a:cs typeface="Arial"/>
              <a:sym typeface="Arial"/>
            </a:endParaRPr>
          </a:p>
        </p:txBody>
      </p:sp>
      <p:sp>
        <p:nvSpPr>
          <p:cNvPr id="371" name="Google Shape;371;p73"/>
          <p:cNvSpPr/>
          <p:nvPr/>
        </p:nvSpPr>
        <p:spPr>
          <a:xfrm>
            <a:off x="8484394" y="4874065"/>
            <a:ext cx="244200" cy="1041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cxnSp>
        <p:nvCxnSpPr>
          <p:cNvPr id="372" name="Google Shape;372;p73"/>
          <p:cNvCxnSpPr/>
          <p:nvPr/>
        </p:nvCxnSpPr>
        <p:spPr>
          <a:xfrm>
            <a:off x="416052" y="4840327"/>
            <a:ext cx="1885800" cy="0"/>
          </a:xfrm>
          <a:prstGeom prst="straightConnector1">
            <a:avLst/>
          </a:prstGeom>
          <a:noFill/>
          <a:ln cap="flat" cmpd="sng" w="9525">
            <a:solidFill>
              <a:schemeClr val="lt2"/>
            </a:solidFill>
            <a:prstDash val="solid"/>
            <a:miter lim="800000"/>
            <a:headEnd len="sm" w="sm" type="none"/>
            <a:tailEnd len="sm" w="sm" type="none"/>
          </a:ln>
        </p:spPr>
      </p:cxnSp>
      <p:cxnSp>
        <p:nvCxnSpPr>
          <p:cNvPr id="373" name="Google Shape;373;p73"/>
          <p:cNvCxnSpPr/>
          <p:nvPr/>
        </p:nvCxnSpPr>
        <p:spPr>
          <a:xfrm>
            <a:off x="2786818" y="4840327"/>
            <a:ext cx="5939100" cy="0"/>
          </a:xfrm>
          <a:prstGeom prst="straightConnector1">
            <a:avLst/>
          </a:prstGeom>
          <a:noFill/>
          <a:ln cap="flat" cmpd="sng" w="9525">
            <a:solidFill>
              <a:schemeClr val="dk1"/>
            </a:solidFill>
            <a:prstDash val="solid"/>
            <a:miter lim="800000"/>
            <a:headEnd len="sm" w="sm" type="none"/>
            <a:tailEnd len="sm" w="sm" type="none"/>
          </a:ln>
        </p:spPr>
      </p:cxnSp>
      <p:cxnSp>
        <p:nvCxnSpPr>
          <p:cNvPr id="374" name="Google Shape;374;p73"/>
          <p:cNvCxnSpPr/>
          <p:nvPr/>
        </p:nvCxnSpPr>
        <p:spPr>
          <a:xfrm>
            <a:off x="2786818" y="886429"/>
            <a:ext cx="5939100" cy="0"/>
          </a:xfrm>
          <a:prstGeom prst="straightConnector1">
            <a:avLst/>
          </a:prstGeom>
          <a:noFill/>
          <a:ln cap="flat" cmpd="sng" w="9525">
            <a:solidFill>
              <a:schemeClr val="dk1"/>
            </a:solidFill>
            <a:prstDash val="solid"/>
            <a:miter lim="800000"/>
            <a:headEnd len="sm" w="sm" type="none"/>
            <a:tailEnd len="sm" w="sm" type="none"/>
          </a:ln>
        </p:spPr>
      </p:cxnSp>
      <p:cxnSp>
        <p:nvCxnSpPr>
          <p:cNvPr id="375" name="Google Shape;375;p73"/>
          <p:cNvCxnSpPr/>
          <p:nvPr/>
        </p:nvCxnSpPr>
        <p:spPr>
          <a:xfrm>
            <a:off x="416052" y="886429"/>
            <a:ext cx="1885800" cy="0"/>
          </a:xfrm>
          <a:prstGeom prst="straightConnector1">
            <a:avLst/>
          </a:prstGeom>
          <a:noFill/>
          <a:ln cap="flat" cmpd="sng" w="9525">
            <a:solidFill>
              <a:schemeClr val="lt2"/>
            </a:solidFill>
            <a:prstDash val="solid"/>
            <a:miter lim="800000"/>
            <a:headEnd len="sm" w="sm" type="none"/>
            <a:tailEnd len="sm" w="sm" type="none"/>
          </a:ln>
        </p:spPr>
      </p:cxnSp>
      <p:sp>
        <p:nvSpPr>
          <p:cNvPr id="376" name="Google Shape;376;p73"/>
          <p:cNvSpPr txBox="1"/>
          <p:nvPr>
            <p:ph idx="1" type="body"/>
          </p:nvPr>
        </p:nvSpPr>
        <p:spPr>
          <a:xfrm>
            <a:off x="5369814" y="66990"/>
            <a:ext cx="3360300" cy="92100"/>
          </a:xfrm>
          <a:prstGeom prst="rect">
            <a:avLst/>
          </a:prstGeom>
          <a:noFill/>
          <a:ln>
            <a:noFill/>
          </a:ln>
        </p:spPr>
        <p:txBody>
          <a:bodyPr anchorCtr="0" anchor="ctr" bIns="0" lIns="0" spcFirstLastPara="1" rIns="0" wrap="square" tIns="0">
            <a:noAutofit/>
          </a:bodyPr>
          <a:lstStyle>
            <a:lvl1pPr indent="-266700" lvl="0" marL="457200" rtl="0" algn="r">
              <a:lnSpc>
                <a:spcPct val="100000"/>
              </a:lnSpc>
              <a:spcBef>
                <a:spcPts val="200"/>
              </a:spcBef>
              <a:spcAft>
                <a:spcPts val="0"/>
              </a:spcAft>
              <a:buClr>
                <a:schemeClr val="dk1"/>
              </a:buClr>
              <a:buSzPts val="600"/>
              <a:buChar char="●"/>
              <a:defRPr sz="600"/>
            </a:lvl1pPr>
            <a:lvl2pPr indent="-317500" lvl="1" marL="914400" rtl="0" algn="l">
              <a:lnSpc>
                <a:spcPct val="100000"/>
              </a:lnSpc>
              <a:spcBef>
                <a:spcPts val="200"/>
              </a:spcBef>
              <a:spcAft>
                <a:spcPts val="0"/>
              </a:spcAft>
              <a:buClr>
                <a:schemeClr val="dk1"/>
              </a:buClr>
              <a:buSzPts val="1400"/>
              <a:buChar char="○"/>
              <a:defRPr/>
            </a:lvl2pPr>
            <a:lvl3pPr indent="-317500" lvl="2" marL="1371600" rtl="0" algn="l">
              <a:lnSpc>
                <a:spcPct val="100000"/>
              </a:lnSpc>
              <a:spcBef>
                <a:spcPts val="200"/>
              </a:spcBef>
              <a:spcAft>
                <a:spcPts val="0"/>
              </a:spcAft>
              <a:buClr>
                <a:schemeClr val="dk1"/>
              </a:buClr>
              <a:buSzPts val="1400"/>
              <a:buChar char="■"/>
              <a:defRPr/>
            </a:lvl3pPr>
            <a:lvl4pPr indent="-317500" lvl="3" marL="1828800" rtl="0" algn="l">
              <a:lnSpc>
                <a:spcPct val="100000"/>
              </a:lnSpc>
              <a:spcBef>
                <a:spcPts val="200"/>
              </a:spcBef>
              <a:spcAft>
                <a:spcPts val="0"/>
              </a:spcAft>
              <a:buClr>
                <a:schemeClr val="dk1"/>
              </a:buClr>
              <a:buSzPts val="1400"/>
              <a:buChar char="●"/>
              <a:defRPr/>
            </a:lvl4pPr>
            <a:lvl5pPr indent="-317500" lvl="4" marL="2286000" rtl="0" algn="l">
              <a:lnSpc>
                <a:spcPct val="100000"/>
              </a:lnSpc>
              <a:spcBef>
                <a:spcPts val="200"/>
              </a:spcBef>
              <a:spcAft>
                <a:spcPts val="0"/>
              </a:spcAft>
              <a:buClr>
                <a:schemeClr val="dk1"/>
              </a:buClr>
              <a:buSzPts val="1400"/>
              <a:buChar char="○"/>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
        <p:nvSpPr>
          <p:cNvPr id="377" name="Google Shape;377;p73"/>
          <p:cNvSpPr txBox="1"/>
          <p:nvPr>
            <p:ph type="title"/>
          </p:nvPr>
        </p:nvSpPr>
        <p:spPr>
          <a:xfrm>
            <a:off x="416052" y="2058277"/>
            <a:ext cx="1885800" cy="577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lt2"/>
              </a:buClr>
              <a:buSzPts val="1900"/>
              <a:buFont typeface="Georgia"/>
              <a:buNone/>
              <a:defRPr>
                <a:solidFill>
                  <a:schemeClr val="lt2"/>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8" name="Google Shape;378;p73"/>
          <p:cNvSpPr txBox="1"/>
          <p:nvPr>
            <p:ph idx="2" type="subTitle"/>
          </p:nvPr>
        </p:nvSpPr>
        <p:spPr>
          <a:xfrm>
            <a:off x="416052" y="2744733"/>
            <a:ext cx="1885800" cy="4155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lt2"/>
              </a:buClr>
              <a:buSzPts val="1400"/>
              <a:buNone/>
              <a:defRPr b="0" sz="1400">
                <a:solidFill>
                  <a:schemeClr val="lt2"/>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379" name="Google Shape;379;p73"/>
          <p:cNvSpPr/>
          <p:nvPr/>
        </p:nvSpPr>
        <p:spPr>
          <a:xfrm rot="-1611522">
            <a:off x="213757" y="2242379"/>
            <a:ext cx="8795644" cy="685722"/>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2.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0.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7" Type="http://schemas.openxmlformats.org/officeDocument/2006/relationships/theme" Target="../theme/theme5.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theme" Target="../theme/theme3.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cxnSp>
        <p:nvCxnSpPr>
          <p:cNvPr id="67" name="Google Shape;67;p16"/>
          <p:cNvCxnSpPr/>
          <p:nvPr/>
        </p:nvCxnSpPr>
        <p:spPr>
          <a:xfrm>
            <a:off x="416052" y="4840327"/>
            <a:ext cx="8311800" cy="0"/>
          </a:xfrm>
          <a:prstGeom prst="straightConnector1">
            <a:avLst/>
          </a:prstGeom>
          <a:noFill/>
          <a:ln cap="flat" cmpd="sng" w="9525">
            <a:solidFill>
              <a:schemeClr val="dk1"/>
            </a:solidFill>
            <a:prstDash val="solid"/>
            <a:miter lim="800000"/>
            <a:headEnd len="sm" w="sm" type="none"/>
            <a:tailEnd len="sm" w="sm" type="none"/>
          </a:ln>
        </p:spPr>
      </p:cxnSp>
      <p:cxnSp>
        <p:nvCxnSpPr>
          <p:cNvPr id="68" name="Google Shape;68;p16"/>
          <p:cNvCxnSpPr/>
          <p:nvPr/>
        </p:nvCxnSpPr>
        <p:spPr>
          <a:xfrm>
            <a:off x="416052" y="886429"/>
            <a:ext cx="8311800" cy="0"/>
          </a:xfrm>
          <a:prstGeom prst="straightConnector1">
            <a:avLst/>
          </a:prstGeom>
          <a:noFill/>
          <a:ln cap="flat" cmpd="sng" w="9525">
            <a:solidFill>
              <a:schemeClr val="dk1"/>
            </a:solidFill>
            <a:prstDash val="solid"/>
            <a:miter lim="800000"/>
            <a:headEnd len="sm" w="sm" type="none"/>
            <a:tailEnd len="sm" w="sm" type="none"/>
          </a:ln>
        </p:spPr>
      </p:cxnSp>
      <p:sp>
        <p:nvSpPr>
          <p:cNvPr id="69" name="Google Shape;69;p16"/>
          <p:cNvSpPr txBox="1"/>
          <p:nvPr>
            <p:ph type="title"/>
          </p:nvPr>
        </p:nvSpPr>
        <p:spPr>
          <a:xfrm>
            <a:off x="416052" y="129159"/>
            <a:ext cx="8311800" cy="548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1900"/>
              <a:buFont typeface="Georgia"/>
              <a:buNone/>
              <a:defRPr b="1" i="0" sz="19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16"/>
          <p:cNvSpPr txBox="1"/>
          <p:nvPr>
            <p:ph idx="1" type="body"/>
          </p:nvPr>
        </p:nvSpPr>
        <p:spPr>
          <a:xfrm>
            <a:off x="416052" y="1628775"/>
            <a:ext cx="8311800" cy="18927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200"/>
              </a:spcBef>
              <a:spcAft>
                <a:spcPts val="0"/>
              </a:spcAft>
              <a:buClr>
                <a:schemeClr val="dk1"/>
              </a:buClr>
              <a:buSzPts val="1200"/>
              <a:buFont typeface="Quattrocento Sans"/>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Noto Sans Symbols"/>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026">
          <p15:clr>
            <a:srgbClr val="5ACBF0"/>
          </p15:clr>
        </p15:guide>
        <p15:guide id="2" orient="horz" pos="2934">
          <p15:clr>
            <a:srgbClr val="5ACBF0"/>
          </p15:clr>
        </p15:guide>
        <p15:guide id="3" orient="horz" pos="806">
          <p15:clr>
            <a:srgbClr val="F26B43"/>
          </p15:clr>
        </p15:guide>
        <p15:guide id="4" pos="5497">
          <p15:clr>
            <a:srgbClr val="F26B43"/>
          </p15:clr>
        </p15:guide>
        <p15:guide id="5" pos="259">
          <p15:clr>
            <a:srgbClr val="F26B43"/>
          </p15:clr>
        </p15:guide>
        <p15:guide id="6" orient="horz" pos="304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2" name="Google Shape;17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3" name="Google Shape;17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2" name="Shape 312"/>
        <p:cNvGrpSpPr/>
        <p:nvPr/>
      </p:nvGrpSpPr>
      <p:grpSpPr>
        <a:xfrm>
          <a:off x="0" y="0"/>
          <a:ext cx="0" cy="0"/>
          <a:chOff x="0" y="0"/>
          <a:chExt cx="0" cy="0"/>
        </a:xfrm>
      </p:grpSpPr>
      <p:pic>
        <p:nvPicPr>
          <p:cNvPr id="313" name="Google Shape;313;p60"/>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314" name="Google Shape;314;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15" name="Google Shape;315;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16" name="Google Shape;316;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39.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74"/>
          <p:cNvPicPr preferRelativeResize="0"/>
          <p:nvPr/>
        </p:nvPicPr>
        <p:blipFill rotWithShape="1">
          <a:blip r:embed="rId3">
            <a:alphaModFix/>
          </a:blip>
          <a:srcRect b="15732" l="0" r="0" t="0"/>
          <a:stretch/>
        </p:blipFill>
        <p:spPr>
          <a:xfrm>
            <a:off x="-200" y="0"/>
            <a:ext cx="9144003" cy="5143502"/>
          </a:xfrm>
          <a:prstGeom prst="rect">
            <a:avLst/>
          </a:prstGeom>
          <a:noFill/>
          <a:ln>
            <a:noFill/>
          </a:ln>
        </p:spPr>
      </p:pic>
      <p:sp>
        <p:nvSpPr>
          <p:cNvPr id="385" name="Google Shape;385;p74"/>
          <p:cNvSpPr txBox="1"/>
          <p:nvPr/>
        </p:nvSpPr>
        <p:spPr>
          <a:xfrm>
            <a:off x="416052" y="131378"/>
            <a:ext cx="8311800" cy="742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sz="2800">
              <a:solidFill>
                <a:srgbClr val="000000"/>
              </a:solidFill>
            </a:endParaRPr>
          </a:p>
        </p:txBody>
      </p:sp>
      <p:sp>
        <p:nvSpPr>
          <p:cNvPr id="386" name="Google Shape;386;p74"/>
          <p:cNvSpPr txBox="1"/>
          <p:nvPr/>
        </p:nvSpPr>
        <p:spPr>
          <a:xfrm>
            <a:off x="5367528" y="66989"/>
            <a:ext cx="3360300" cy="92400"/>
          </a:xfrm>
          <a:prstGeom prst="rect">
            <a:avLst/>
          </a:prstGeom>
          <a:noFill/>
          <a:ln>
            <a:noFill/>
          </a:ln>
        </p:spPr>
        <p:txBody>
          <a:bodyPr anchorCtr="0" anchor="ctr" bIns="0" lIns="0" spcFirstLastPara="1" rIns="0" wrap="square" tIns="0">
            <a:noAutofit/>
          </a:bodyPr>
          <a:lstStyle/>
          <a:p>
            <a:pPr indent="0" lvl="0" marL="0" rtl="0" algn="r">
              <a:spcBef>
                <a:spcPts val="200"/>
              </a:spcBef>
              <a:spcAft>
                <a:spcPts val="0"/>
              </a:spcAft>
              <a:buNone/>
            </a:pPr>
            <a:r>
              <a:t/>
            </a:r>
            <a:endParaRPr sz="600">
              <a:solidFill>
                <a:srgbClr val="595959"/>
              </a:solidFill>
            </a:endParaRPr>
          </a:p>
        </p:txBody>
      </p:sp>
      <p:sp>
        <p:nvSpPr>
          <p:cNvPr id="387" name="Google Shape;387;p74"/>
          <p:cNvSpPr txBox="1"/>
          <p:nvPr/>
        </p:nvSpPr>
        <p:spPr>
          <a:xfrm>
            <a:off x="416049" y="129150"/>
            <a:ext cx="8311800" cy="548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sz="2800"/>
          </a:p>
        </p:txBody>
      </p:sp>
      <p:sp>
        <p:nvSpPr>
          <p:cNvPr id="388" name="Google Shape;388;p74"/>
          <p:cNvSpPr txBox="1"/>
          <p:nvPr/>
        </p:nvSpPr>
        <p:spPr>
          <a:xfrm>
            <a:off x="1848900" y="2214839"/>
            <a:ext cx="5446200" cy="373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200">
                <a:solidFill>
                  <a:srgbClr val="FFFFFF"/>
                </a:solidFill>
                <a:latin typeface="Montserrat"/>
                <a:ea typeface="Montserrat"/>
                <a:cs typeface="Montserrat"/>
                <a:sym typeface="Montserrat"/>
              </a:rPr>
              <a:t>Hypothesis Testing</a:t>
            </a:r>
            <a:endParaRPr b="1" sz="3200">
              <a:solidFill>
                <a:srgbClr val="FFFFFF"/>
              </a:solidFill>
              <a:latin typeface="Montserrat"/>
              <a:ea typeface="Montserrat"/>
              <a:cs typeface="Montserrat"/>
              <a:sym typeface="Montserrat"/>
            </a:endParaRPr>
          </a:p>
        </p:txBody>
      </p:sp>
      <p:grpSp>
        <p:nvGrpSpPr>
          <p:cNvPr id="389" name="Google Shape;389;p74"/>
          <p:cNvGrpSpPr/>
          <p:nvPr/>
        </p:nvGrpSpPr>
        <p:grpSpPr>
          <a:xfrm>
            <a:off x="-189" y="-42"/>
            <a:ext cx="628151" cy="628151"/>
            <a:chOff x="3853050" y="830650"/>
            <a:chExt cx="1500600" cy="1500600"/>
          </a:xfrm>
        </p:grpSpPr>
        <p:sp>
          <p:nvSpPr>
            <p:cNvPr id="390" name="Google Shape;390;p74"/>
            <p:cNvSpPr/>
            <p:nvPr/>
          </p:nvSpPr>
          <p:spPr>
            <a:xfrm>
              <a:off x="3853050" y="8306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4"/>
            <p:cNvSpPr/>
            <p:nvPr/>
          </p:nvSpPr>
          <p:spPr>
            <a:xfrm rot="5400000">
              <a:off x="3289650" y="13940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 name="Google Shape;392;p74"/>
          <p:cNvGrpSpPr/>
          <p:nvPr/>
        </p:nvGrpSpPr>
        <p:grpSpPr>
          <a:xfrm rot="10800000">
            <a:off x="8515185" y="4515358"/>
            <a:ext cx="628151" cy="628151"/>
            <a:chOff x="3853050" y="830650"/>
            <a:chExt cx="1500600" cy="1500600"/>
          </a:xfrm>
        </p:grpSpPr>
        <p:sp>
          <p:nvSpPr>
            <p:cNvPr id="393" name="Google Shape;393;p74"/>
            <p:cNvSpPr/>
            <p:nvPr/>
          </p:nvSpPr>
          <p:spPr>
            <a:xfrm>
              <a:off x="3853050" y="8306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74"/>
            <p:cNvSpPr/>
            <p:nvPr/>
          </p:nvSpPr>
          <p:spPr>
            <a:xfrm rot="5400000">
              <a:off x="3289650" y="13940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 name="Google Shape;395;p74"/>
          <p:cNvSpPr txBox="1"/>
          <p:nvPr/>
        </p:nvSpPr>
        <p:spPr>
          <a:xfrm>
            <a:off x="2486075" y="1971989"/>
            <a:ext cx="4185600" cy="373800"/>
          </a:xfrm>
          <a:prstGeom prst="rect">
            <a:avLst/>
          </a:prstGeom>
          <a:noFill/>
          <a:ln>
            <a:noFill/>
          </a:ln>
        </p:spPr>
        <p:txBody>
          <a:bodyPr anchorCtr="0" anchor="t" bIns="0" lIns="0" spcFirstLastPara="1" rIns="0" wrap="square" tIns="0">
            <a:noAutofit/>
          </a:bodyPr>
          <a:lstStyle/>
          <a:p>
            <a:pPr indent="0" lvl="0" marL="0" rtl="0" algn="ctr">
              <a:spcBef>
                <a:spcPts val="400"/>
              </a:spcBef>
              <a:spcAft>
                <a:spcPts val="400"/>
              </a:spcAft>
              <a:buNone/>
            </a:pPr>
            <a:r>
              <a:rPr lang="en" sz="1300">
                <a:solidFill>
                  <a:srgbClr val="FFFFFF"/>
                </a:solidFill>
                <a:latin typeface="Montserrat SemiBold"/>
                <a:ea typeface="Montserrat SemiBold"/>
                <a:cs typeface="Montserrat SemiBold"/>
                <a:sym typeface="Montserrat SemiBold"/>
              </a:rPr>
              <a:t>M S D S 6 1 0 | F A L L 2 0 2 3 | F I N A L P P T</a:t>
            </a:r>
            <a:endParaRPr sz="1300">
              <a:solidFill>
                <a:srgbClr val="FFFFFF"/>
              </a:solidFill>
              <a:latin typeface="Montserrat SemiBold"/>
              <a:ea typeface="Montserrat SemiBold"/>
              <a:cs typeface="Montserrat SemiBold"/>
              <a:sym typeface="Montserrat SemiBold"/>
            </a:endParaRPr>
          </a:p>
        </p:txBody>
      </p:sp>
      <p:sp>
        <p:nvSpPr>
          <p:cNvPr id="396" name="Google Shape;396;p74"/>
          <p:cNvSpPr txBox="1"/>
          <p:nvPr/>
        </p:nvSpPr>
        <p:spPr>
          <a:xfrm>
            <a:off x="2486075" y="2797689"/>
            <a:ext cx="4185600" cy="373800"/>
          </a:xfrm>
          <a:prstGeom prst="rect">
            <a:avLst/>
          </a:prstGeom>
          <a:noFill/>
          <a:ln>
            <a:noFill/>
          </a:ln>
        </p:spPr>
        <p:txBody>
          <a:bodyPr anchorCtr="0" anchor="t" bIns="0" lIns="0" spcFirstLastPara="1" rIns="0" wrap="square" tIns="0">
            <a:noAutofit/>
          </a:bodyPr>
          <a:lstStyle/>
          <a:p>
            <a:pPr indent="0" lvl="0" marL="0" rtl="0" algn="ctr">
              <a:spcBef>
                <a:spcPts val="400"/>
              </a:spcBef>
              <a:spcAft>
                <a:spcPts val="400"/>
              </a:spcAft>
              <a:buNone/>
            </a:pPr>
            <a:r>
              <a:rPr lang="en" sz="1300">
                <a:solidFill>
                  <a:srgbClr val="FFFFFF"/>
                </a:solidFill>
                <a:latin typeface="Montserrat SemiBold"/>
                <a:ea typeface="Montserrat SemiBold"/>
                <a:cs typeface="Montserrat SemiBold"/>
                <a:sym typeface="Montserrat SemiBold"/>
              </a:rPr>
              <a:t>S A N G J U N | S H R E Y | B E L I N D A</a:t>
            </a:r>
            <a:endParaRPr sz="1300">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3"/>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1" name="Google Shape;531;p83"/>
          <p:cNvGrpSpPr/>
          <p:nvPr/>
        </p:nvGrpSpPr>
        <p:grpSpPr>
          <a:xfrm>
            <a:off x="163" y="-37"/>
            <a:ext cx="405762" cy="405612"/>
            <a:chOff x="3853050" y="804903"/>
            <a:chExt cx="1500600" cy="1500600"/>
          </a:xfrm>
        </p:grpSpPr>
        <p:sp>
          <p:nvSpPr>
            <p:cNvPr id="532" name="Google Shape;532;p83"/>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83"/>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4" name="Google Shape;534;p83"/>
          <p:cNvSpPr txBox="1"/>
          <p:nvPr/>
        </p:nvSpPr>
        <p:spPr>
          <a:xfrm>
            <a:off x="344125" y="1793413"/>
            <a:ext cx="28977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Visualizing the test - chart representation</a:t>
            </a:r>
            <a:endParaRPr b="1" i="0" sz="1900" u="none" cap="none" strike="noStrike">
              <a:solidFill>
                <a:schemeClr val="dk2"/>
              </a:solidFill>
              <a:latin typeface="Montserrat"/>
              <a:ea typeface="Montserrat"/>
              <a:cs typeface="Montserrat"/>
              <a:sym typeface="Montserrat"/>
            </a:endParaRPr>
          </a:p>
        </p:txBody>
      </p:sp>
      <p:grpSp>
        <p:nvGrpSpPr>
          <p:cNvPr id="535" name="Google Shape;535;p83"/>
          <p:cNvGrpSpPr/>
          <p:nvPr/>
        </p:nvGrpSpPr>
        <p:grpSpPr>
          <a:xfrm rot="10800000">
            <a:off x="8738511" y="4737888"/>
            <a:ext cx="405762" cy="405612"/>
            <a:chOff x="3853050" y="804903"/>
            <a:chExt cx="1500600" cy="1500600"/>
          </a:xfrm>
        </p:grpSpPr>
        <p:sp>
          <p:nvSpPr>
            <p:cNvPr id="536" name="Google Shape;536;p83"/>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3"/>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8" name="Google Shape;538;p83"/>
          <p:cNvPicPr preferRelativeResize="0"/>
          <p:nvPr/>
        </p:nvPicPr>
        <p:blipFill>
          <a:blip r:embed="rId3">
            <a:alphaModFix/>
          </a:blip>
          <a:stretch>
            <a:fillRect/>
          </a:stretch>
        </p:blipFill>
        <p:spPr>
          <a:xfrm>
            <a:off x="4150650" y="876391"/>
            <a:ext cx="4206862" cy="33907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84"/>
          <p:cNvPicPr preferRelativeResize="0"/>
          <p:nvPr/>
        </p:nvPicPr>
        <p:blipFill rotWithShape="1">
          <a:blip r:embed="rId3">
            <a:alphaModFix/>
          </a:blip>
          <a:srcRect b="15019" l="62822" r="9008" t="649"/>
          <a:stretch/>
        </p:blipFill>
        <p:spPr>
          <a:xfrm flipH="1">
            <a:off x="0" y="0"/>
            <a:ext cx="2575800" cy="5143501"/>
          </a:xfrm>
          <a:prstGeom prst="rect">
            <a:avLst/>
          </a:prstGeom>
          <a:noFill/>
          <a:ln>
            <a:noFill/>
          </a:ln>
        </p:spPr>
      </p:pic>
      <p:sp>
        <p:nvSpPr>
          <p:cNvPr id="546" name="Google Shape;546;p84"/>
          <p:cNvSpPr txBox="1"/>
          <p:nvPr>
            <p:ph type="title"/>
          </p:nvPr>
        </p:nvSpPr>
        <p:spPr>
          <a:xfrm>
            <a:off x="416052" y="2346817"/>
            <a:ext cx="1886100" cy="288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900"/>
              <a:buFont typeface="Georgia"/>
              <a:buNone/>
            </a:pPr>
            <a:r>
              <a:rPr lang="en" sz="2000">
                <a:solidFill>
                  <a:schemeClr val="dk1"/>
                </a:solidFill>
                <a:latin typeface="Montserrat"/>
                <a:ea typeface="Montserrat"/>
                <a:cs typeface="Montserrat"/>
                <a:sym typeface="Montserrat"/>
              </a:rPr>
              <a:t>Agenda</a:t>
            </a:r>
            <a:endParaRPr sz="2000">
              <a:solidFill>
                <a:schemeClr val="dk1"/>
              </a:solidFill>
              <a:latin typeface="Montserrat"/>
              <a:ea typeface="Montserrat"/>
              <a:cs typeface="Montserrat"/>
              <a:sym typeface="Montserrat"/>
            </a:endParaRPr>
          </a:p>
        </p:txBody>
      </p:sp>
      <p:pic>
        <p:nvPicPr>
          <p:cNvPr id="547" name="Google Shape;547;p84"/>
          <p:cNvPicPr preferRelativeResize="0"/>
          <p:nvPr/>
        </p:nvPicPr>
        <p:blipFill rotWithShape="1">
          <a:blip r:embed="rId4">
            <a:alphaModFix/>
          </a:blip>
          <a:srcRect b="0" l="0" r="0" t="0"/>
          <a:stretch/>
        </p:blipFill>
        <p:spPr>
          <a:xfrm>
            <a:off x="416052" y="1808304"/>
            <a:ext cx="433451" cy="433451"/>
          </a:xfrm>
          <a:prstGeom prst="rect">
            <a:avLst/>
          </a:prstGeom>
          <a:noFill/>
          <a:ln>
            <a:noFill/>
          </a:ln>
        </p:spPr>
      </p:pic>
      <p:sp>
        <p:nvSpPr>
          <p:cNvPr id="548" name="Google Shape;548;p84"/>
          <p:cNvSpPr/>
          <p:nvPr/>
        </p:nvSpPr>
        <p:spPr>
          <a:xfrm>
            <a:off x="2575803" y="2905200"/>
            <a:ext cx="123756" cy="247511"/>
          </a:xfrm>
          <a:custGeom>
            <a:rect b="b" l="l" r="r" t="t"/>
            <a:pathLst>
              <a:path extrusionOk="0" h="500022" w="250012">
                <a:moveTo>
                  <a:pt x="0" y="0"/>
                </a:moveTo>
                <a:lnTo>
                  <a:pt x="250012" y="250011"/>
                </a:lnTo>
                <a:lnTo>
                  <a:pt x="0" y="500022"/>
                </a:lnTo>
                <a:lnTo>
                  <a:pt x="0" y="0"/>
                </a:lnTo>
                <a:close/>
              </a:path>
            </a:pathLst>
          </a:custGeom>
          <a:solidFill>
            <a:srgbClr val="CA01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49" name="Google Shape;549;p84"/>
          <p:cNvSpPr txBox="1"/>
          <p:nvPr/>
        </p:nvSpPr>
        <p:spPr>
          <a:xfrm>
            <a:off x="3102419" y="1870106"/>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Montserrat"/>
                <a:ea typeface="Montserrat"/>
                <a:cs typeface="Montserrat"/>
                <a:sym typeface="Montserrat"/>
              </a:rPr>
              <a:t>Comparing the means of two populations </a:t>
            </a:r>
            <a:endParaRPr i="0" sz="1100" u="none" cap="none" strike="noStrike">
              <a:solidFill>
                <a:srgbClr val="000000"/>
              </a:solidFill>
              <a:latin typeface="Montserrat"/>
              <a:ea typeface="Montserrat"/>
              <a:cs typeface="Montserrat"/>
              <a:sym typeface="Montserrat"/>
            </a:endParaRPr>
          </a:p>
        </p:txBody>
      </p:sp>
      <p:sp>
        <p:nvSpPr>
          <p:cNvPr id="550" name="Google Shape;550;p84"/>
          <p:cNvSpPr txBox="1"/>
          <p:nvPr/>
        </p:nvSpPr>
        <p:spPr>
          <a:xfrm>
            <a:off x="3102419" y="2403325"/>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Visual representation </a:t>
            </a:r>
            <a:endParaRPr sz="1200">
              <a:solidFill>
                <a:schemeClr val="dk1"/>
              </a:solidFill>
              <a:latin typeface="Montserrat"/>
              <a:ea typeface="Montserrat"/>
              <a:cs typeface="Montserrat"/>
              <a:sym typeface="Montserrat"/>
            </a:endParaRPr>
          </a:p>
        </p:txBody>
      </p:sp>
      <p:sp>
        <p:nvSpPr>
          <p:cNvPr id="551" name="Google Shape;551;p84"/>
          <p:cNvSpPr txBox="1"/>
          <p:nvPr/>
        </p:nvSpPr>
        <p:spPr>
          <a:xfrm>
            <a:off x="3102419" y="1336887"/>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Montserrat"/>
                <a:ea typeface="Montserrat"/>
                <a:cs typeface="Montserrat"/>
                <a:sym typeface="Montserrat"/>
              </a:rPr>
              <a:t>Setting the scene: Data and Python packages used</a:t>
            </a:r>
            <a:endParaRPr i="0" sz="1100" u="none" cap="none" strike="noStrike">
              <a:solidFill>
                <a:srgbClr val="000000"/>
              </a:solidFill>
              <a:latin typeface="Montserrat"/>
              <a:ea typeface="Montserrat"/>
              <a:cs typeface="Montserrat"/>
              <a:sym typeface="Montserrat"/>
            </a:endParaRPr>
          </a:p>
        </p:txBody>
      </p:sp>
      <p:sp>
        <p:nvSpPr>
          <p:cNvPr id="552" name="Google Shape;552;p84"/>
          <p:cNvSpPr txBox="1"/>
          <p:nvPr/>
        </p:nvSpPr>
        <p:spPr>
          <a:xfrm>
            <a:off x="3102419" y="3469769"/>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Type 1 v 2 error</a:t>
            </a:r>
            <a:endParaRPr sz="1200">
              <a:solidFill>
                <a:schemeClr val="dk1"/>
              </a:solidFill>
              <a:latin typeface="Montserrat"/>
              <a:ea typeface="Montserrat"/>
              <a:cs typeface="Montserrat"/>
              <a:sym typeface="Montserrat"/>
            </a:endParaRPr>
          </a:p>
        </p:txBody>
      </p:sp>
      <p:sp>
        <p:nvSpPr>
          <p:cNvPr id="553" name="Google Shape;553;p84"/>
          <p:cNvSpPr txBox="1"/>
          <p:nvPr/>
        </p:nvSpPr>
        <p:spPr>
          <a:xfrm>
            <a:off x="3102419" y="293654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b="1" lang="en" sz="1200">
                <a:solidFill>
                  <a:schemeClr val="dk1"/>
                </a:solidFill>
                <a:latin typeface="Montserrat"/>
                <a:ea typeface="Montserrat"/>
                <a:cs typeface="Montserrat"/>
                <a:sym typeface="Montserrat"/>
              </a:rPr>
              <a:t>The impact of outliers </a:t>
            </a:r>
            <a:endParaRPr b="1" sz="1200">
              <a:solidFill>
                <a:schemeClr val="dk1"/>
              </a:solidFill>
              <a:latin typeface="Montserrat"/>
              <a:ea typeface="Montserrat"/>
              <a:cs typeface="Montserrat"/>
              <a:sym typeface="Montserrat"/>
            </a:endParaRPr>
          </a:p>
        </p:txBody>
      </p:sp>
      <p:sp>
        <p:nvSpPr>
          <p:cNvPr id="554" name="Google Shape;554;p84"/>
          <p:cNvSpPr txBox="1"/>
          <p:nvPr/>
        </p:nvSpPr>
        <p:spPr>
          <a:xfrm>
            <a:off x="3102419" y="400299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Recent controversies </a:t>
            </a:r>
            <a:endParaRPr sz="1200">
              <a:solidFill>
                <a:schemeClr val="dk1"/>
              </a:solidFill>
              <a:latin typeface="Montserrat"/>
              <a:ea typeface="Montserrat"/>
              <a:cs typeface="Montserrat"/>
              <a:sym typeface="Montserrat"/>
            </a:endParaRPr>
          </a:p>
        </p:txBody>
      </p:sp>
      <p:grpSp>
        <p:nvGrpSpPr>
          <p:cNvPr id="555" name="Google Shape;555;p84"/>
          <p:cNvGrpSpPr/>
          <p:nvPr/>
        </p:nvGrpSpPr>
        <p:grpSpPr>
          <a:xfrm>
            <a:off x="11" y="-4"/>
            <a:ext cx="628151" cy="628151"/>
            <a:chOff x="3853050" y="830650"/>
            <a:chExt cx="1500600" cy="1500600"/>
          </a:xfrm>
        </p:grpSpPr>
        <p:sp>
          <p:nvSpPr>
            <p:cNvPr id="556" name="Google Shape;556;p84"/>
            <p:cNvSpPr/>
            <p:nvPr/>
          </p:nvSpPr>
          <p:spPr>
            <a:xfrm>
              <a:off x="3853050" y="8306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4"/>
            <p:cNvSpPr/>
            <p:nvPr/>
          </p:nvSpPr>
          <p:spPr>
            <a:xfrm rot="5400000">
              <a:off x="3289650" y="13940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5"/>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3" name="Google Shape;563;p85"/>
          <p:cNvGrpSpPr/>
          <p:nvPr/>
        </p:nvGrpSpPr>
        <p:grpSpPr>
          <a:xfrm>
            <a:off x="163" y="-37"/>
            <a:ext cx="405762" cy="405612"/>
            <a:chOff x="3853050" y="804903"/>
            <a:chExt cx="1500600" cy="1500600"/>
          </a:xfrm>
        </p:grpSpPr>
        <p:sp>
          <p:nvSpPr>
            <p:cNvPr id="564" name="Google Shape;564;p85"/>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5"/>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6" name="Google Shape;566;p85"/>
          <p:cNvSpPr txBox="1"/>
          <p:nvPr/>
        </p:nvSpPr>
        <p:spPr>
          <a:xfrm>
            <a:off x="344125" y="1793413"/>
            <a:ext cx="2897700" cy="106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What if there are outliers in the dataset? - code used</a:t>
            </a:r>
            <a:endParaRPr b="1" i="0" sz="1900" u="none" cap="none" strike="noStrike">
              <a:solidFill>
                <a:schemeClr val="dk2"/>
              </a:solidFill>
              <a:latin typeface="Montserrat"/>
              <a:ea typeface="Montserrat"/>
              <a:cs typeface="Montserrat"/>
              <a:sym typeface="Montserrat"/>
            </a:endParaRPr>
          </a:p>
        </p:txBody>
      </p:sp>
      <p:grpSp>
        <p:nvGrpSpPr>
          <p:cNvPr id="567" name="Google Shape;567;p85"/>
          <p:cNvGrpSpPr/>
          <p:nvPr/>
        </p:nvGrpSpPr>
        <p:grpSpPr>
          <a:xfrm rot="10800000">
            <a:off x="8738511" y="4737888"/>
            <a:ext cx="405762" cy="405612"/>
            <a:chOff x="3853050" y="804903"/>
            <a:chExt cx="1500600" cy="1500600"/>
          </a:xfrm>
        </p:grpSpPr>
        <p:sp>
          <p:nvSpPr>
            <p:cNvPr id="568" name="Google Shape;568;p85"/>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85"/>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70" name="Google Shape;570;p85"/>
          <p:cNvPicPr preferRelativeResize="0"/>
          <p:nvPr/>
        </p:nvPicPr>
        <p:blipFill>
          <a:blip r:embed="rId3">
            <a:alphaModFix/>
          </a:blip>
          <a:stretch>
            <a:fillRect/>
          </a:stretch>
        </p:blipFill>
        <p:spPr>
          <a:xfrm>
            <a:off x="3932450" y="1034303"/>
            <a:ext cx="4612350" cy="307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6"/>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6" name="Google Shape;576;p86"/>
          <p:cNvGrpSpPr/>
          <p:nvPr/>
        </p:nvGrpSpPr>
        <p:grpSpPr>
          <a:xfrm>
            <a:off x="163" y="-37"/>
            <a:ext cx="405762" cy="405612"/>
            <a:chOff x="3853050" y="804903"/>
            <a:chExt cx="1500600" cy="1500600"/>
          </a:xfrm>
        </p:grpSpPr>
        <p:sp>
          <p:nvSpPr>
            <p:cNvPr id="577" name="Google Shape;577;p86"/>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86"/>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9" name="Google Shape;579;p86"/>
          <p:cNvSpPr txBox="1"/>
          <p:nvPr/>
        </p:nvSpPr>
        <p:spPr>
          <a:xfrm>
            <a:off x="344125" y="1793413"/>
            <a:ext cx="2897700" cy="1354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What if there are outliers in the dataset? - chart representation </a:t>
            </a:r>
            <a:endParaRPr b="1" i="0" sz="1900" u="none" cap="none" strike="noStrike">
              <a:solidFill>
                <a:schemeClr val="dk2"/>
              </a:solidFill>
              <a:latin typeface="Montserrat"/>
              <a:ea typeface="Montserrat"/>
              <a:cs typeface="Montserrat"/>
              <a:sym typeface="Montserrat"/>
            </a:endParaRPr>
          </a:p>
        </p:txBody>
      </p:sp>
      <p:grpSp>
        <p:nvGrpSpPr>
          <p:cNvPr id="580" name="Google Shape;580;p86"/>
          <p:cNvGrpSpPr/>
          <p:nvPr/>
        </p:nvGrpSpPr>
        <p:grpSpPr>
          <a:xfrm rot="10800000">
            <a:off x="8738511" y="4737888"/>
            <a:ext cx="405762" cy="405612"/>
            <a:chOff x="3853050" y="804903"/>
            <a:chExt cx="1500600" cy="1500600"/>
          </a:xfrm>
        </p:grpSpPr>
        <p:sp>
          <p:nvSpPr>
            <p:cNvPr id="581" name="Google Shape;581;p86"/>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86"/>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83" name="Google Shape;583;p86"/>
          <p:cNvPicPr preferRelativeResize="0"/>
          <p:nvPr/>
        </p:nvPicPr>
        <p:blipFill>
          <a:blip r:embed="rId3">
            <a:alphaModFix/>
          </a:blip>
          <a:stretch>
            <a:fillRect/>
          </a:stretch>
        </p:blipFill>
        <p:spPr>
          <a:xfrm>
            <a:off x="4088300" y="1081728"/>
            <a:ext cx="4386344" cy="32543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7"/>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9" name="Google Shape;589;p87"/>
          <p:cNvGrpSpPr/>
          <p:nvPr/>
        </p:nvGrpSpPr>
        <p:grpSpPr>
          <a:xfrm>
            <a:off x="163" y="-37"/>
            <a:ext cx="405762" cy="405612"/>
            <a:chOff x="3853050" y="804903"/>
            <a:chExt cx="1500600" cy="1500600"/>
          </a:xfrm>
        </p:grpSpPr>
        <p:sp>
          <p:nvSpPr>
            <p:cNvPr id="590" name="Google Shape;590;p87"/>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87"/>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2" name="Google Shape;592;p87"/>
          <p:cNvSpPr txBox="1"/>
          <p:nvPr/>
        </p:nvSpPr>
        <p:spPr>
          <a:xfrm>
            <a:off x="344125" y="1793413"/>
            <a:ext cx="2897700" cy="1354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What if there are outliers in the dataset? - running the test</a:t>
            </a:r>
            <a:endParaRPr b="1" i="0" sz="1900" u="none" cap="none" strike="noStrike">
              <a:solidFill>
                <a:schemeClr val="dk2"/>
              </a:solidFill>
              <a:latin typeface="Montserrat"/>
              <a:ea typeface="Montserrat"/>
              <a:cs typeface="Montserrat"/>
              <a:sym typeface="Montserrat"/>
            </a:endParaRPr>
          </a:p>
        </p:txBody>
      </p:sp>
      <p:grpSp>
        <p:nvGrpSpPr>
          <p:cNvPr id="593" name="Google Shape;593;p87"/>
          <p:cNvGrpSpPr/>
          <p:nvPr/>
        </p:nvGrpSpPr>
        <p:grpSpPr>
          <a:xfrm rot="10800000">
            <a:off x="8738511" y="4737888"/>
            <a:ext cx="405762" cy="405612"/>
            <a:chOff x="3853050" y="804903"/>
            <a:chExt cx="1500600" cy="1500600"/>
          </a:xfrm>
        </p:grpSpPr>
        <p:sp>
          <p:nvSpPr>
            <p:cNvPr id="594" name="Google Shape;594;p87"/>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87"/>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87"/>
          <p:cNvPicPr preferRelativeResize="0"/>
          <p:nvPr/>
        </p:nvPicPr>
        <p:blipFill>
          <a:blip r:embed="rId3">
            <a:alphaModFix/>
          </a:blip>
          <a:stretch>
            <a:fillRect/>
          </a:stretch>
        </p:blipFill>
        <p:spPr>
          <a:xfrm>
            <a:off x="3616050" y="1091050"/>
            <a:ext cx="5286374" cy="1414200"/>
          </a:xfrm>
          <a:prstGeom prst="rect">
            <a:avLst/>
          </a:prstGeom>
          <a:noFill/>
          <a:ln>
            <a:noFill/>
          </a:ln>
        </p:spPr>
      </p:pic>
      <p:sp>
        <p:nvSpPr>
          <p:cNvPr id="597" name="Google Shape;597;p87"/>
          <p:cNvSpPr txBox="1"/>
          <p:nvPr>
            <p:ph idx="4294967295" type="title"/>
          </p:nvPr>
        </p:nvSpPr>
        <p:spPr>
          <a:xfrm>
            <a:off x="3616050" y="2875900"/>
            <a:ext cx="5418900" cy="600300"/>
          </a:xfrm>
          <a:prstGeom prst="rect">
            <a:avLst/>
          </a:prstGeom>
          <a:noFill/>
          <a:ln>
            <a:noFill/>
          </a:ln>
        </p:spPr>
        <p:txBody>
          <a:bodyPr anchorCtr="0" anchor="t" bIns="0" lIns="0" spcFirstLastPara="1" rIns="0" wrap="square" tIns="0">
            <a:noAutofit/>
          </a:bodyPr>
          <a:lstStyle/>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P-value: 0.121 (3 d.p.) &gt; </a:t>
            </a:r>
            <a:r>
              <a:rPr lang="en" sz="1700">
                <a:latin typeface="Montserrat"/>
                <a:ea typeface="Montserrat"/>
                <a:cs typeface="Montserrat"/>
                <a:sym typeface="Montserrat"/>
              </a:rPr>
              <a:t>alpha = 0.05</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Fail to reject the null hypothesis. </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b="1" lang="en" sz="1700">
                <a:solidFill>
                  <a:srgbClr val="CA011E"/>
                </a:solidFill>
                <a:latin typeface="Montserrat"/>
                <a:ea typeface="Montserrat"/>
                <a:cs typeface="Montserrat"/>
                <a:sym typeface="Montserrat"/>
              </a:rPr>
              <a:t>Type II Error: Failed to detect a significant difference.</a:t>
            </a:r>
            <a:endParaRPr b="1" sz="1700">
              <a:solidFill>
                <a:srgbClr val="CA011E"/>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88"/>
          <p:cNvPicPr preferRelativeResize="0"/>
          <p:nvPr/>
        </p:nvPicPr>
        <p:blipFill rotWithShape="1">
          <a:blip r:embed="rId3">
            <a:alphaModFix/>
          </a:blip>
          <a:srcRect b="15019" l="62822" r="9008" t="649"/>
          <a:stretch/>
        </p:blipFill>
        <p:spPr>
          <a:xfrm flipH="1">
            <a:off x="0" y="0"/>
            <a:ext cx="2575800" cy="5143501"/>
          </a:xfrm>
          <a:prstGeom prst="rect">
            <a:avLst/>
          </a:prstGeom>
          <a:noFill/>
          <a:ln>
            <a:noFill/>
          </a:ln>
        </p:spPr>
      </p:pic>
      <p:sp>
        <p:nvSpPr>
          <p:cNvPr id="605" name="Google Shape;605;p88"/>
          <p:cNvSpPr txBox="1"/>
          <p:nvPr>
            <p:ph type="title"/>
          </p:nvPr>
        </p:nvSpPr>
        <p:spPr>
          <a:xfrm>
            <a:off x="416052" y="2346817"/>
            <a:ext cx="1886100" cy="288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900"/>
              <a:buFont typeface="Georgia"/>
              <a:buNone/>
            </a:pPr>
            <a:r>
              <a:rPr lang="en" sz="2000">
                <a:solidFill>
                  <a:schemeClr val="dk1"/>
                </a:solidFill>
                <a:latin typeface="Montserrat"/>
                <a:ea typeface="Montserrat"/>
                <a:cs typeface="Montserrat"/>
                <a:sym typeface="Montserrat"/>
              </a:rPr>
              <a:t>Agenda</a:t>
            </a:r>
            <a:endParaRPr sz="2000">
              <a:solidFill>
                <a:schemeClr val="dk1"/>
              </a:solidFill>
              <a:latin typeface="Montserrat"/>
              <a:ea typeface="Montserrat"/>
              <a:cs typeface="Montserrat"/>
              <a:sym typeface="Montserrat"/>
            </a:endParaRPr>
          </a:p>
        </p:txBody>
      </p:sp>
      <p:pic>
        <p:nvPicPr>
          <p:cNvPr id="606" name="Google Shape;606;p88"/>
          <p:cNvPicPr preferRelativeResize="0"/>
          <p:nvPr/>
        </p:nvPicPr>
        <p:blipFill rotWithShape="1">
          <a:blip r:embed="rId4">
            <a:alphaModFix/>
          </a:blip>
          <a:srcRect b="0" l="0" r="0" t="0"/>
          <a:stretch/>
        </p:blipFill>
        <p:spPr>
          <a:xfrm>
            <a:off x="416052" y="1808304"/>
            <a:ext cx="433451" cy="433451"/>
          </a:xfrm>
          <a:prstGeom prst="rect">
            <a:avLst/>
          </a:prstGeom>
          <a:noFill/>
          <a:ln>
            <a:noFill/>
          </a:ln>
        </p:spPr>
      </p:pic>
      <p:sp>
        <p:nvSpPr>
          <p:cNvPr id="607" name="Google Shape;607;p88"/>
          <p:cNvSpPr/>
          <p:nvPr/>
        </p:nvSpPr>
        <p:spPr>
          <a:xfrm>
            <a:off x="2575803" y="3438425"/>
            <a:ext cx="123756" cy="247511"/>
          </a:xfrm>
          <a:custGeom>
            <a:rect b="b" l="l" r="r" t="t"/>
            <a:pathLst>
              <a:path extrusionOk="0" h="500022" w="250012">
                <a:moveTo>
                  <a:pt x="0" y="0"/>
                </a:moveTo>
                <a:lnTo>
                  <a:pt x="250012" y="250011"/>
                </a:lnTo>
                <a:lnTo>
                  <a:pt x="0" y="500022"/>
                </a:lnTo>
                <a:lnTo>
                  <a:pt x="0" y="0"/>
                </a:lnTo>
                <a:close/>
              </a:path>
            </a:pathLst>
          </a:custGeom>
          <a:solidFill>
            <a:srgbClr val="CA01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08" name="Google Shape;608;p88"/>
          <p:cNvSpPr txBox="1"/>
          <p:nvPr/>
        </p:nvSpPr>
        <p:spPr>
          <a:xfrm>
            <a:off x="3102419" y="1870106"/>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Montserrat"/>
                <a:ea typeface="Montserrat"/>
                <a:cs typeface="Montserrat"/>
                <a:sym typeface="Montserrat"/>
              </a:rPr>
              <a:t>Comparing the means of two populations </a:t>
            </a:r>
            <a:endParaRPr i="0" sz="1100" u="none" cap="none" strike="noStrike">
              <a:solidFill>
                <a:srgbClr val="000000"/>
              </a:solidFill>
              <a:latin typeface="Montserrat"/>
              <a:ea typeface="Montserrat"/>
              <a:cs typeface="Montserrat"/>
              <a:sym typeface="Montserrat"/>
            </a:endParaRPr>
          </a:p>
        </p:txBody>
      </p:sp>
      <p:sp>
        <p:nvSpPr>
          <p:cNvPr id="609" name="Google Shape;609;p88"/>
          <p:cNvSpPr txBox="1"/>
          <p:nvPr/>
        </p:nvSpPr>
        <p:spPr>
          <a:xfrm>
            <a:off x="3102419" y="2403325"/>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Visual representation </a:t>
            </a:r>
            <a:endParaRPr sz="1200">
              <a:solidFill>
                <a:schemeClr val="dk1"/>
              </a:solidFill>
              <a:latin typeface="Montserrat"/>
              <a:ea typeface="Montserrat"/>
              <a:cs typeface="Montserrat"/>
              <a:sym typeface="Montserrat"/>
            </a:endParaRPr>
          </a:p>
        </p:txBody>
      </p:sp>
      <p:sp>
        <p:nvSpPr>
          <p:cNvPr id="610" name="Google Shape;610;p88"/>
          <p:cNvSpPr txBox="1"/>
          <p:nvPr/>
        </p:nvSpPr>
        <p:spPr>
          <a:xfrm>
            <a:off x="3102419" y="1336887"/>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Montserrat"/>
                <a:ea typeface="Montserrat"/>
                <a:cs typeface="Montserrat"/>
                <a:sym typeface="Montserrat"/>
              </a:rPr>
              <a:t>Setting the scene: Data and Python packages used</a:t>
            </a:r>
            <a:endParaRPr i="0" sz="1100" u="none" cap="none" strike="noStrike">
              <a:solidFill>
                <a:srgbClr val="000000"/>
              </a:solidFill>
              <a:latin typeface="Montserrat"/>
              <a:ea typeface="Montserrat"/>
              <a:cs typeface="Montserrat"/>
              <a:sym typeface="Montserrat"/>
            </a:endParaRPr>
          </a:p>
        </p:txBody>
      </p:sp>
      <p:sp>
        <p:nvSpPr>
          <p:cNvPr id="611" name="Google Shape;611;p88"/>
          <p:cNvSpPr txBox="1"/>
          <p:nvPr/>
        </p:nvSpPr>
        <p:spPr>
          <a:xfrm>
            <a:off x="3102419" y="3469769"/>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b="1" lang="en" sz="1200">
                <a:solidFill>
                  <a:schemeClr val="dk1"/>
                </a:solidFill>
                <a:latin typeface="Montserrat"/>
                <a:ea typeface="Montserrat"/>
                <a:cs typeface="Montserrat"/>
                <a:sym typeface="Montserrat"/>
              </a:rPr>
              <a:t>Type 1 v 2 error</a:t>
            </a:r>
            <a:endParaRPr b="1" sz="1200">
              <a:solidFill>
                <a:schemeClr val="dk1"/>
              </a:solidFill>
              <a:latin typeface="Montserrat"/>
              <a:ea typeface="Montserrat"/>
              <a:cs typeface="Montserrat"/>
              <a:sym typeface="Montserrat"/>
            </a:endParaRPr>
          </a:p>
        </p:txBody>
      </p:sp>
      <p:sp>
        <p:nvSpPr>
          <p:cNvPr id="612" name="Google Shape;612;p88"/>
          <p:cNvSpPr txBox="1"/>
          <p:nvPr/>
        </p:nvSpPr>
        <p:spPr>
          <a:xfrm>
            <a:off x="3102419" y="293654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The impact of outliers </a:t>
            </a:r>
            <a:endParaRPr sz="1200">
              <a:solidFill>
                <a:schemeClr val="dk1"/>
              </a:solidFill>
              <a:latin typeface="Montserrat"/>
              <a:ea typeface="Montserrat"/>
              <a:cs typeface="Montserrat"/>
              <a:sym typeface="Montserrat"/>
            </a:endParaRPr>
          </a:p>
        </p:txBody>
      </p:sp>
      <p:sp>
        <p:nvSpPr>
          <p:cNvPr id="613" name="Google Shape;613;p88"/>
          <p:cNvSpPr txBox="1"/>
          <p:nvPr/>
        </p:nvSpPr>
        <p:spPr>
          <a:xfrm>
            <a:off x="3102419" y="400299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Recent controversies </a:t>
            </a:r>
            <a:endParaRPr sz="1200">
              <a:solidFill>
                <a:schemeClr val="dk1"/>
              </a:solidFill>
              <a:latin typeface="Montserrat"/>
              <a:ea typeface="Montserrat"/>
              <a:cs typeface="Montserrat"/>
              <a:sym typeface="Montserrat"/>
            </a:endParaRPr>
          </a:p>
        </p:txBody>
      </p:sp>
      <p:grpSp>
        <p:nvGrpSpPr>
          <p:cNvPr id="614" name="Google Shape;614;p88"/>
          <p:cNvGrpSpPr/>
          <p:nvPr/>
        </p:nvGrpSpPr>
        <p:grpSpPr>
          <a:xfrm>
            <a:off x="11" y="-4"/>
            <a:ext cx="628151" cy="628151"/>
            <a:chOff x="3853050" y="830650"/>
            <a:chExt cx="1500600" cy="1500600"/>
          </a:xfrm>
        </p:grpSpPr>
        <p:sp>
          <p:nvSpPr>
            <p:cNvPr id="615" name="Google Shape;615;p88"/>
            <p:cNvSpPr/>
            <p:nvPr/>
          </p:nvSpPr>
          <p:spPr>
            <a:xfrm>
              <a:off x="3853050" y="8306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8"/>
            <p:cNvSpPr/>
            <p:nvPr/>
          </p:nvSpPr>
          <p:spPr>
            <a:xfrm rot="5400000">
              <a:off x="3289650" y="13940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9"/>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2" name="Google Shape;622;p89"/>
          <p:cNvGrpSpPr/>
          <p:nvPr/>
        </p:nvGrpSpPr>
        <p:grpSpPr>
          <a:xfrm>
            <a:off x="163" y="-37"/>
            <a:ext cx="405762" cy="405612"/>
            <a:chOff x="3853050" y="804903"/>
            <a:chExt cx="1500600" cy="1500600"/>
          </a:xfrm>
        </p:grpSpPr>
        <p:sp>
          <p:nvSpPr>
            <p:cNvPr id="623" name="Google Shape;623;p89"/>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89"/>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5" name="Google Shape;625;p89"/>
          <p:cNvSpPr txBox="1"/>
          <p:nvPr/>
        </p:nvSpPr>
        <p:spPr>
          <a:xfrm>
            <a:off x="330950" y="2333238"/>
            <a:ext cx="28977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Type I v II errors</a:t>
            </a:r>
            <a:endParaRPr b="1" i="0" sz="1900" u="none" cap="none" strike="noStrike">
              <a:solidFill>
                <a:schemeClr val="dk2"/>
              </a:solidFill>
              <a:latin typeface="Montserrat"/>
              <a:ea typeface="Montserrat"/>
              <a:cs typeface="Montserrat"/>
              <a:sym typeface="Montserrat"/>
            </a:endParaRPr>
          </a:p>
        </p:txBody>
      </p:sp>
      <p:grpSp>
        <p:nvGrpSpPr>
          <p:cNvPr id="626" name="Google Shape;626;p89"/>
          <p:cNvGrpSpPr/>
          <p:nvPr/>
        </p:nvGrpSpPr>
        <p:grpSpPr>
          <a:xfrm rot="10800000">
            <a:off x="8738511" y="4737888"/>
            <a:ext cx="405762" cy="405612"/>
            <a:chOff x="3853050" y="804903"/>
            <a:chExt cx="1500600" cy="1500600"/>
          </a:xfrm>
        </p:grpSpPr>
        <p:sp>
          <p:nvSpPr>
            <p:cNvPr id="627" name="Google Shape;627;p89"/>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89"/>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9" name="Google Shape;629;p89"/>
          <p:cNvSpPr txBox="1"/>
          <p:nvPr>
            <p:ph idx="4294967295" type="title"/>
          </p:nvPr>
        </p:nvSpPr>
        <p:spPr>
          <a:xfrm>
            <a:off x="3484300" y="1780050"/>
            <a:ext cx="5418900" cy="1583400"/>
          </a:xfrm>
          <a:prstGeom prst="rect">
            <a:avLst/>
          </a:prstGeom>
          <a:noFill/>
          <a:ln>
            <a:noFill/>
          </a:ln>
        </p:spPr>
        <p:txBody>
          <a:bodyPr anchorCtr="0" anchor="t" bIns="0" lIns="0" spcFirstLastPara="1" rIns="0" wrap="square" tIns="0">
            <a:noAutofit/>
          </a:bodyPr>
          <a:lstStyle/>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Type I error: Rejecting the null hypothesis when it is true</a:t>
            </a:r>
            <a:r>
              <a:rPr b="1" lang="en" sz="1700">
                <a:solidFill>
                  <a:srgbClr val="CA011E"/>
                </a:solidFill>
                <a:latin typeface="Montserrat"/>
                <a:ea typeface="Montserrat"/>
                <a:cs typeface="Montserrat"/>
                <a:sym typeface="Montserrat"/>
              </a:rPr>
              <a:t> (false positive)</a:t>
            </a:r>
            <a:endParaRPr b="1" sz="1700">
              <a:solidFill>
                <a:srgbClr val="CA011E"/>
              </a:solidFill>
              <a:latin typeface="Montserrat"/>
              <a:ea typeface="Montserrat"/>
              <a:cs typeface="Montserrat"/>
              <a:sym typeface="Montserrat"/>
            </a:endParaRPr>
          </a:p>
          <a:p>
            <a:pPr indent="0" lvl="0" marL="0" rtl="0" algn="l">
              <a:spcBef>
                <a:spcPts val="0"/>
              </a:spcBef>
              <a:spcAft>
                <a:spcPts val="0"/>
              </a:spcAft>
              <a:buNone/>
            </a:pPr>
            <a:r>
              <a:t/>
            </a:r>
            <a:endParaRPr b="1" sz="1700">
              <a:solidFill>
                <a:srgbClr val="CA011E"/>
              </a:solidFill>
              <a:latin typeface="Montserrat"/>
              <a:ea typeface="Montserrat"/>
              <a:cs typeface="Montserrat"/>
              <a:sym typeface="Montserrat"/>
            </a:endParaRPr>
          </a:p>
          <a:p>
            <a:pPr indent="0" lvl="0" marL="0" rtl="0" algn="l">
              <a:spcBef>
                <a:spcPts val="0"/>
              </a:spcBef>
              <a:spcAft>
                <a:spcPts val="0"/>
              </a:spcAft>
              <a:buNone/>
            </a:pPr>
            <a:r>
              <a:t/>
            </a:r>
            <a:endParaRPr b="1" sz="1700">
              <a:solidFill>
                <a:srgbClr val="CA011E"/>
              </a:solidFill>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Type II error: Failing to reject the null hypothesis when it is false</a:t>
            </a:r>
            <a:r>
              <a:rPr b="1" lang="en" sz="1700">
                <a:solidFill>
                  <a:srgbClr val="CA011E"/>
                </a:solidFill>
                <a:latin typeface="Montserrat"/>
                <a:ea typeface="Montserrat"/>
                <a:cs typeface="Montserrat"/>
                <a:sym typeface="Montserrat"/>
              </a:rPr>
              <a:t> (false negative)</a:t>
            </a:r>
            <a:endParaRPr b="1" sz="1700">
              <a:solidFill>
                <a:srgbClr val="CA011E"/>
              </a:solidFill>
              <a:latin typeface="Montserrat"/>
              <a:ea typeface="Montserrat"/>
              <a:cs typeface="Montserrat"/>
              <a:sym typeface="Montserrat"/>
            </a:endParaRPr>
          </a:p>
          <a:p>
            <a:pPr indent="0" lvl="0" marL="457200" rtl="0" algn="l">
              <a:spcBef>
                <a:spcPts val="0"/>
              </a:spcBef>
              <a:spcAft>
                <a:spcPts val="0"/>
              </a:spcAft>
              <a:buNone/>
            </a:pPr>
            <a:r>
              <a:t/>
            </a:r>
            <a:endParaRPr b="1" sz="1700">
              <a:solidFill>
                <a:srgbClr val="CA011E"/>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0"/>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 name="Google Shape;635;p90"/>
          <p:cNvGrpSpPr/>
          <p:nvPr/>
        </p:nvGrpSpPr>
        <p:grpSpPr>
          <a:xfrm>
            <a:off x="163" y="-37"/>
            <a:ext cx="405762" cy="405612"/>
            <a:chOff x="3853050" y="804903"/>
            <a:chExt cx="1500600" cy="1500600"/>
          </a:xfrm>
        </p:grpSpPr>
        <p:sp>
          <p:nvSpPr>
            <p:cNvPr id="636" name="Google Shape;636;p90"/>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90"/>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8" name="Google Shape;638;p90"/>
          <p:cNvSpPr txBox="1"/>
          <p:nvPr/>
        </p:nvSpPr>
        <p:spPr>
          <a:xfrm>
            <a:off x="330950" y="2333238"/>
            <a:ext cx="28977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Type I error</a:t>
            </a:r>
            <a:endParaRPr b="1" i="0" sz="1900" u="none" cap="none" strike="noStrike">
              <a:solidFill>
                <a:schemeClr val="dk2"/>
              </a:solidFill>
              <a:latin typeface="Montserrat"/>
              <a:ea typeface="Montserrat"/>
              <a:cs typeface="Montserrat"/>
              <a:sym typeface="Montserrat"/>
            </a:endParaRPr>
          </a:p>
        </p:txBody>
      </p:sp>
      <p:grpSp>
        <p:nvGrpSpPr>
          <p:cNvPr id="639" name="Google Shape;639;p90"/>
          <p:cNvGrpSpPr/>
          <p:nvPr/>
        </p:nvGrpSpPr>
        <p:grpSpPr>
          <a:xfrm rot="10800000">
            <a:off x="8738511" y="4737888"/>
            <a:ext cx="405762" cy="405612"/>
            <a:chOff x="3853050" y="804903"/>
            <a:chExt cx="1500600" cy="1500600"/>
          </a:xfrm>
        </p:grpSpPr>
        <p:sp>
          <p:nvSpPr>
            <p:cNvPr id="640" name="Google Shape;640;p90"/>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90"/>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42" name="Google Shape;642;p90"/>
          <p:cNvPicPr preferRelativeResize="0"/>
          <p:nvPr/>
        </p:nvPicPr>
        <p:blipFill>
          <a:blip r:embed="rId3">
            <a:alphaModFix/>
          </a:blip>
          <a:stretch>
            <a:fillRect/>
          </a:stretch>
        </p:blipFill>
        <p:spPr>
          <a:xfrm>
            <a:off x="4722754" y="0"/>
            <a:ext cx="3150543"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1"/>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8" name="Google Shape;648;p91"/>
          <p:cNvGrpSpPr/>
          <p:nvPr/>
        </p:nvGrpSpPr>
        <p:grpSpPr>
          <a:xfrm>
            <a:off x="163" y="-37"/>
            <a:ext cx="405762" cy="405612"/>
            <a:chOff x="3853050" y="804903"/>
            <a:chExt cx="1500600" cy="1500600"/>
          </a:xfrm>
        </p:grpSpPr>
        <p:sp>
          <p:nvSpPr>
            <p:cNvPr id="649" name="Google Shape;649;p91"/>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91"/>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 name="Google Shape;651;p91"/>
          <p:cNvSpPr txBox="1"/>
          <p:nvPr/>
        </p:nvSpPr>
        <p:spPr>
          <a:xfrm>
            <a:off x="330950" y="2333238"/>
            <a:ext cx="28977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Type II error</a:t>
            </a:r>
            <a:endParaRPr b="1" i="0" sz="1900" u="none" cap="none" strike="noStrike">
              <a:solidFill>
                <a:schemeClr val="dk2"/>
              </a:solidFill>
              <a:latin typeface="Montserrat"/>
              <a:ea typeface="Montserrat"/>
              <a:cs typeface="Montserrat"/>
              <a:sym typeface="Montserrat"/>
            </a:endParaRPr>
          </a:p>
        </p:txBody>
      </p:sp>
      <p:grpSp>
        <p:nvGrpSpPr>
          <p:cNvPr id="652" name="Google Shape;652;p91"/>
          <p:cNvGrpSpPr/>
          <p:nvPr/>
        </p:nvGrpSpPr>
        <p:grpSpPr>
          <a:xfrm rot="10800000">
            <a:off x="8738511" y="4737888"/>
            <a:ext cx="405762" cy="405612"/>
            <a:chOff x="3853050" y="804903"/>
            <a:chExt cx="1500600" cy="1500600"/>
          </a:xfrm>
        </p:grpSpPr>
        <p:sp>
          <p:nvSpPr>
            <p:cNvPr id="653" name="Google Shape;653;p91"/>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91"/>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55" name="Google Shape;655;p91"/>
          <p:cNvPicPr preferRelativeResize="0"/>
          <p:nvPr/>
        </p:nvPicPr>
        <p:blipFill>
          <a:blip r:embed="rId3">
            <a:alphaModFix/>
          </a:blip>
          <a:stretch>
            <a:fillRect/>
          </a:stretch>
        </p:blipFill>
        <p:spPr>
          <a:xfrm>
            <a:off x="4572001" y="0"/>
            <a:ext cx="3269869"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92"/>
          <p:cNvPicPr preferRelativeResize="0"/>
          <p:nvPr/>
        </p:nvPicPr>
        <p:blipFill rotWithShape="1">
          <a:blip r:embed="rId3">
            <a:alphaModFix/>
          </a:blip>
          <a:srcRect b="15019" l="62822" r="9008" t="649"/>
          <a:stretch/>
        </p:blipFill>
        <p:spPr>
          <a:xfrm flipH="1">
            <a:off x="0" y="0"/>
            <a:ext cx="2575800" cy="5143501"/>
          </a:xfrm>
          <a:prstGeom prst="rect">
            <a:avLst/>
          </a:prstGeom>
          <a:noFill/>
          <a:ln>
            <a:noFill/>
          </a:ln>
        </p:spPr>
      </p:pic>
      <p:sp>
        <p:nvSpPr>
          <p:cNvPr id="663" name="Google Shape;663;p92"/>
          <p:cNvSpPr txBox="1"/>
          <p:nvPr>
            <p:ph type="title"/>
          </p:nvPr>
        </p:nvSpPr>
        <p:spPr>
          <a:xfrm>
            <a:off x="416052" y="2346817"/>
            <a:ext cx="1886100" cy="288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900"/>
              <a:buFont typeface="Georgia"/>
              <a:buNone/>
            </a:pPr>
            <a:r>
              <a:rPr lang="en" sz="2000">
                <a:solidFill>
                  <a:schemeClr val="dk1"/>
                </a:solidFill>
                <a:latin typeface="Montserrat"/>
                <a:ea typeface="Montserrat"/>
                <a:cs typeface="Montserrat"/>
                <a:sym typeface="Montserrat"/>
              </a:rPr>
              <a:t>Agenda</a:t>
            </a:r>
            <a:endParaRPr sz="2000">
              <a:solidFill>
                <a:schemeClr val="dk1"/>
              </a:solidFill>
              <a:latin typeface="Montserrat"/>
              <a:ea typeface="Montserrat"/>
              <a:cs typeface="Montserrat"/>
              <a:sym typeface="Montserrat"/>
            </a:endParaRPr>
          </a:p>
        </p:txBody>
      </p:sp>
      <p:pic>
        <p:nvPicPr>
          <p:cNvPr id="664" name="Google Shape;664;p92"/>
          <p:cNvPicPr preferRelativeResize="0"/>
          <p:nvPr/>
        </p:nvPicPr>
        <p:blipFill rotWithShape="1">
          <a:blip r:embed="rId4">
            <a:alphaModFix/>
          </a:blip>
          <a:srcRect b="0" l="0" r="0" t="0"/>
          <a:stretch/>
        </p:blipFill>
        <p:spPr>
          <a:xfrm>
            <a:off x="416052" y="1808304"/>
            <a:ext cx="433451" cy="433451"/>
          </a:xfrm>
          <a:prstGeom prst="rect">
            <a:avLst/>
          </a:prstGeom>
          <a:noFill/>
          <a:ln>
            <a:noFill/>
          </a:ln>
        </p:spPr>
      </p:pic>
      <p:sp>
        <p:nvSpPr>
          <p:cNvPr id="665" name="Google Shape;665;p92"/>
          <p:cNvSpPr/>
          <p:nvPr/>
        </p:nvSpPr>
        <p:spPr>
          <a:xfrm>
            <a:off x="2575800" y="3971650"/>
            <a:ext cx="123756" cy="247511"/>
          </a:xfrm>
          <a:custGeom>
            <a:rect b="b" l="l" r="r" t="t"/>
            <a:pathLst>
              <a:path extrusionOk="0" h="500022" w="250012">
                <a:moveTo>
                  <a:pt x="0" y="0"/>
                </a:moveTo>
                <a:lnTo>
                  <a:pt x="250012" y="250011"/>
                </a:lnTo>
                <a:lnTo>
                  <a:pt x="0" y="500022"/>
                </a:lnTo>
                <a:lnTo>
                  <a:pt x="0" y="0"/>
                </a:lnTo>
                <a:close/>
              </a:path>
            </a:pathLst>
          </a:custGeom>
          <a:solidFill>
            <a:srgbClr val="CA01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6" name="Google Shape;666;p92"/>
          <p:cNvSpPr txBox="1"/>
          <p:nvPr/>
        </p:nvSpPr>
        <p:spPr>
          <a:xfrm>
            <a:off x="3102419" y="1870106"/>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Montserrat"/>
                <a:ea typeface="Montserrat"/>
                <a:cs typeface="Montserrat"/>
                <a:sym typeface="Montserrat"/>
              </a:rPr>
              <a:t>Comparing the means of two populations </a:t>
            </a:r>
            <a:endParaRPr i="0" sz="1100" u="none" cap="none" strike="noStrike">
              <a:solidFill>
                <a:srgbClr val="000000"/>
              </a:solidFill>
              <a:latin typeface="Montserrat"/>
              <a:ea typeface="Montserrat"/>
              <a:cs typeface="Montserrat"/>
              <a:sym typeface="Montserrat"/>
            </a:endParaRPr>
          </a:p>
        </p:txBody>
      </p:sp>
      <p:sp>
        <p:nvSpPr>
          <p:cNvPr id="667" name="Google Shape;667;p92"/>
          <p:cNvSpPr txBox="1"/>
          <p:nvPr/>
        </p:nvSpPr>
        <p:spPr>
          <a:xfrm>
            <a:off x="3102419" y="2403325"/>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Visual representation </a:t>
            </a:r>
            <a:endParaRPr sz="1200">
              <a:solidFill>
                <a:schemeClr val="dk1"/>
              </a:solidFill>
              <a:latin typeface="Montserrat"/>
              <a:ea typeface="Montserrat"/>
              <a:cs typeface="Montserrat"/>
              <a:sym typeface="Montserrat"/>
            </a:endParaRPr>
          </a:p>
        </p:txBody>
      </p:sp>
      <p:sp>
        <p:nvSpPr>
          <p:cNvPr id="668" name="Google Shape;668;p92"/>
          <p:cNvSpPr txBox="1"/>
          <p:nvPr/>
        </p:nvSpPr>
        <p:spPr>
          <a:xfrm>
            <a:off x="3102419" y="1336887"/>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Montserrat"/>
                <a:ea typeface="Montserrat"/>
                <a:cs typeface="Montserrat"/>
                <a:sym typeface="Montserrat"/>
              </a:rPr>
              <a:t>Setting the scene: Data and Python packages used</a:t>
            </a:r>
            <a:endParaRPr i="0" sz="1100" u="none" cap="none" strike="noStrike">
              <a:solidFill>
                <a:srgbClr val="000000"/>
              </a:solidFill>
              <a:latin typeface="Montserrat"/>
              <a:ea typeface="Montserrat"/>
              <a:cs typeface="Montserrat"/>
              <a:sym typeface="Montserrat"/>
            </a:endParaRPr>
          </a:p>
        </p:txBody>
      </p:sp>
      <p:sp>
        <p:nvSpPr>
          <p:cNvPr id="669" name="Google Shape;669;p92"/>
          <p:cNvSpPr txBox="1"/>
          <p:nvPr/>
        </p:nvSpPr>
        <p:spPr>
          <a:xfrm>
            <a:off x="3102419" y="3469769"/>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Type 1 v 2 error</a:t>
            </a:r>
            <a:endParaRPr sz="1200">
              <a:solidFill>
                <a:schemeClr val="dk1"/>
              </a:solidFill>
              <a:latin typeface="Montserrat"/>
              <a:ea typeface="Montserrat"/>
              <a:cs typeface="Montserrat"/>
              <a:sym typeface="Montserrat"/>
            </a:endParaRPr>
          </a:p>
        </p:txBody>
      </p:sp>
      <p:sp>
        <p:nvSpPr>
          <p:cNvPr id="670" name="Google Shape;670;p92"/>
          <p:cNvSpPr txBox="1"/>
          <p:nvPr/>
        </p:nvSpPr>
        <p:spPr>
          <a:xfrm>
            <a:off x="3102419" y="293654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The impact of outliers </a:t>
            </a:r>
            <a:endParaRPr sz="1200">
              <a:solidFill>
                <a:schemeClr val="dk1"/>
              </a:solidFill>
              <a:latin typeface="Montserrat"/>
              <a:ea typeface="Montserrat"/>
              <a:cs typeface="Montserrat"/>
              <a:sym typeface="Montserrat"/>
            </a:endParaRPr>
          </a:p>
        </p:txBody>
      </p:sp>
      <p:sp>
        <p:nvSpPr>
          <p:cNvPr id="671" name="Google Shape;671;p92"/>
          <p:cNvSpPr txBox="1"/>
          <p:nvPr/>
        </p:nvSpPr>
        <p:spPr>
          <a:xfrm>
            <a:off x="3102419" y="400299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b="1" lang="en" sz="1200">
                <a:solidFill>
                  <a:schemeClr val="dk1"/>
                </a:solidFill>
                <a:latin typeface="Montserrat"/>
                <a:ea typeface="Montserrat"/>
                <a:cs typeface="Montserrat"/>
                <a:sym typeface="Montserrat"/>
              </a:rPr>
              <a:t>Recent controversies </a:t>
            </a:r>
            <a:endParaRPr b="1" sz="1200">
              <a:solidFill>
                <a:schemeClr val="dk1"/>
              </a:solidFill>
              <a:latin typeface="Montserrat"/>
              <a:ea typeface="Montserrat"/>
              <a:cs typeface="Montserrat"/>
              <a:sym typeface="Montserrat"/>
            </a:endParaRPr>
          </a:p>
        </p:txBody>
      </p:sp>
      <p:grpSp>
        <p:nvGrpSpPr>
          <p:cNvPr id="672" name="Google Shape;672;p92"/>
          <p:cNvGrpSpPr/>
          <p:nvPr/>
        </p:nvGrpSpPr>
        <p:grpSpPr>
          <a:xfrm>
            <a:off x="11" y="-4"/>
            <a:ext cx="628151" cy="628151"/>
            <a:chOff x="3853050" y="830650"/>
            <a:chExt cx="1500600" cy="1500600"/>
          </a:xfrm>
        </p:grpSpPr>
        <p:sp>
          <p:nvSpPr>
            <p:cNvPr id="673" name="Google Shape;673;p92"/>
            <p:cNvSpPr/>
            <p:nvPr/>
          </p:nvSpPr>
          <p:spPr>
            <a:xfrm>
              <a:off x="3853050" y="8306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2"/>
            <p:cNvSpPr/>
            <p:nvPr/>
          </p:nvSpPr>
          <p:spPr>
            <a:xfrm rot="5400000">
              <a:off x="3289650" y="13940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75"/>
          <p:cNvPicPr preferRelativeResize="0"/>
          <p:nvPr/>
        </p:nvPicPr>
        <p:blipFill rotWithShape="1">
          <a:blip r:embed="rId3">
            <a:alphaModFix/>
          </a:blip>
          <a:srcRect b="48875" l="25175" r="35307" t="11603"/>
          <a:stretch/>
        </p:blipFill>
        <p:spPr>
          <a:xfrm>
            <a:off x="3586250" y="1448075"/>
            <a:ext cx="1828800" cy="1828800"/>
          </a:xfrm>
          <a:prstGeom prst="rect">
            <a:avLst/>
          </a:prstGeom>
          <a:noFill/>
          <a:ln>
            <a:noFill/>
          </a:ln>
        </p:spPr>
      </p:pic>
      <p:pic>
        <p:nvPicPr>
          <p:cNvPr id="402" name="Google Shape;402;p75"/>
          <p:cNvPicPr preferRelativeResize="0"/>
          <p:nvPr/>
        </p:nvPicPr>
        <p:blipFill rotWithShape="1">
          <a:blip r:embed="rId4">
            <a:alphaModFix/>
          </a:blip>
          <a:srcRect b="38286" l="25232" r="28816" t="15761"/>
          <a:stretch/>
        </p:blipFill>
        <p:spPr>
          <a:xfrm>
            <a:off x="1463625" y="1448087"/>
            <a:ext cx="1828800" cy="1828800"/>
          </a:xfrm>
          <a:prstGeom prst="rect">
            <a:avLst/>
          </a:prstGeom>
          <a:noFill/>
          <a:ln>
            <a:noFill/>
          </a:ln>
        </p:spPr>
      </p:pic>
      <p:pic>
        <p:nvPicPr>
          <p:cNvPr id="403" name="Google Shape;403;p75"/>
          <p:cNvPicPr preferRelativeResize="0"/>
          <p:nvPr/>
        </p:nvPicPr>
        <p:blipFill>
          <a:blip r:embed="rId5">
            <a:alphaModFix/>
          </a:blip>
          <a:stretch>
            <a:fillRect/>
          </a:stretch>
        </p:blipFill>
        <p:spPr>
          <a:xfrm>
            <a:off x="5851576" y="1448074"/>
            <a:ext cx="1828800" cy="1828832"/>
          </a:xfrm>
          <a:prstGeom prst="rect">
            <a:avLst/>
          </a:prstGeom>
          <a:noFill/>
          <a:ln>
            <a:noFill/>
          </a:ln>
        </p:spPr>
      </p:pic>
      <p:sp>
        <p:nvSpPr>
          <p:cNvPr id="404" name="Google Shape;404;p75"/>
          <p:cNvSpPr txBox="1"/>
          <p:nvPr>
            <p:ph idx="4294967295" type="title"/>
          </p:nvPr>
        </p:nvSpPr>
        <p:spPr>
          <a:xfrm>
            <a:off x="416052" y="129159"/>
            <a:ext cx="8311800" cy="54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000000"/>
                </a:solidFill>
                <a:latin typeface="Lato"/>
                <a:ea typeface="Lato"/>
                <a:cs typeface="Lato"/>
                <a:sym typeface="Lato"/>
              </a:rPr>
              <a:t>Welcome everyone!</a:t>
            </a:r>
            <a:endParaRPr/>
          </a:p>
        </p:txBody>
      </p:sp>
      <p:sp>
        <p:nvSpPr>
          <p:cNvPr id="405" name="Google Shape;405;p75"/>
          <p:cNvSpPr txBox="1"/>
          <p:nvPr/>
        </p:nvSpPr>
        <p:spPr>
          <a:xfrm>
            <a:off x="5906797" y="3726300"/>
            <a:ext cx="1718400" cy="23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lang="en" sz="1250">
                <a:solidFill>
                  <a:srgbClr val="595959"/>
                </a:solidFill>
                <a:latin typeface="Montserrat"/>
                <a:ea typeface="Montserrat"/>
                <a:cs typeface="Montserrat"/>
                <a:sym typeface="Montserrat"/>
              </a:rPr>
              <a:t>Belinda Ong</a:t>
            </a:r>
            <a:endParaRPr b="1" i="1" sz="1200" u="none" cap="none" strike="noStrike">
              <a:solidFill>
                <a:srgbClr val="595959"/>
              </a:solidFill>
              <a:latin typeface="Montserrat"/>
              <a:ea typeface="Montserrat"/>
              <a:cs typeface="Montserrat"/>
              <a:sym typeface="Montserrat"/>
            </a:endParaRPr>
          </a:p>
        </p:txBody>
      </p:sp>
      <p:sp>
        <p:nvSpPr>
          <p:cNvPr id="406" name="Google Shape;406;p75"/>
          <p:cNvSpPr txBox="1"/>
          <p:nvPr/>
        </p:nvSpPr>
        <p:spPr>
          <a:xfrm>
            <a:off x="3757675" y="3733021"/>
            <a:ext cx="1514700" cy="23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lang="en" sz="1250">
                <a:solidFill>
                  <a:srgbClr val="595959"/>
                </a:solidFill>
                <a:latin typeface="Montserrat"/>
                <a:ea typeface="Montserrat"/>
                <a:cs typeface="Montserrat"/>
                <a:sym typeface="Montserrat"/>
              </a:rPr>
              <a:t>Shrey Jain</a:t>
            </a:r>
            <a:endParaRPr b="1" i="1" sz="1200" u="none" cap="none" strike="noStrike">
              <a:solidFill>
                <a:srgbClr val="595959"/>
              </a:solidFill>
              <a:latin typeface="Montserrat"/>
              <a:ea typeface="Montserrat"/>
              <a:cs typeface="Montserrat"/>
              <a:sym typeface="Montserrat"/>
            </a:endParaRPr>
          </a:p>
        </p:txBody>
      </p:sp>
      <p:grpSp>
        <p:nvGrpSpPr>
          <p:cNvPr id="407" name="Google Shape;407;p75"/>
          <p:cNvGrpSpPr/>
          <p:nvPr/>
        </p:nvGrpSpPr>
        <p:grpSpPr>
          <a:xfrm>
            <a:off x="1463616" y="1448064"/>
            <a:ext cx="495734" cy="495600"/>
            <a:chOff x="2505953" y="1507864"/>
            <a:chExt cx="495734" cy="495600"/>
          </a:xfrm>
        </p:grpSpPr>
        <p:sp>
          <p:nvSpPr>
            <p:cNvPr id="408" name="Google Shape;408;p75"/>
            <p:cNvSpPr/>
            <p:nvPr/>
          </p:nvSpPr>
          <p:spPr>
            <a:xfrm>
              <a:off x="2506087" y="1507864"/>
              <a:ext cx="495600" cy="123600"/>
            </a:xfrm>
            <a:prstGeom prst="rect">
              <a:avLst/>
            </a:prstGeom>
            <a:solidFill>
              <a:srgbClr val="F43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5"/>
            <p:cNvSpPr/>
            <p:nvPr/>
          </p:nvSpPr>
          <p:spPr>
            <a:xfrm rot="5400000">
              <a:off x="2319953" y="1693864"/>
              <a:ext cx="495600" cy="123600"/>
            </a:xfrm>
            <a:prstGeom prst="rect">
              <a:avLst/>
            </a:prstGeom>
            <a:solidFill>
              <a:srgbClr val="F43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75"/>
          <p:cNvGrpSpPr/>
          <p:nvPr/>
        </p:nvGrpSpPr>
        <p:grpSpPr>
          <a:xfrm rot="10800000">
            <a:off x="7184650" y="2781283"/>
            <a:ext cx="495734" cy="495600"/>
            <a:chOff x="2505953" y="1507864"/>
            <a:chExt cx="495734" cy="495600"/>
          </a:xfrm>
        </p:grpSpPr>
        <p:sp>
          <p:nvSpPr>
            <p:cNvPr id="411" name="Google Shape;411;p75"/>
            <p:cNvSpPr/>
            <p:nvPr/>
          </p:nvSpPr>
          <p:spPr>
            <a:xfrm>
              <a:off x="2506087" y="1507864"/>
              <a:ext cx="495600" cy="123600"/>
            </a:xfrm>
            <a:prstGeom prst="rect">
              <a:avLst/>
            </a:prstGeom>
            <a:solidFill>
              <a:srgbClr val="F43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5"/>
            <p:cNvSpPr/>
            <p:nvPr/>
          </p:nvSpPr>
          <p:spPr>
            <a:xfrm rot="5400000">
              <a:off x="2319953" y="1693864"/>
              <a:ext cx="495600" cy="123600"/>
            </a:xfrm>
            <a:prstGeom prst="rect">
              <a:avLst/>
            </a:prstGeom>
            <a:solidFill>
              <a:srgbClr val="F43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75"/>
          <p:cNvSpPr txBox="1"/>
          <p:nvPr/>
        </p:nvSpPr>
        <p:spPr>
          <a:xfrm>
            <a:off x="1635025" y="3733021"/>
            <a:ext cx="1514700" cy="23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lang="en" sz="1250">
                <a:solidFill>
                  <a:srgbClr val="595959"/>
                </a:solidFill>
                <a:latin typeface="Montserrat"/>
                <a:ea typeface="Montserrat"/>
                <a:cs typeface="Montserrat"/>
                <a:sym typeface="Montserrat"/>
              </a:rPr>
              <a:t>Sangjun Han</a:t>
            </a:r>
            <a:endParaRPr b="1" i="1" sz="1200" u="none" cap="none" strike="noStrike">
              <a:solidFill>
                <a:srgbClr val="595959"/>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grpSp>
        <p:nvGrpSpPr>
          <p:cNvPr id="679" name="Google Shape;679;p93"/>
          <p:cNvGrpSpPr/>
          <p:nvPr/>
        </p:nvGrpSpPr>
        <p:grpSpPr>
          <a:xfrm>
            <a:off x="225" y="0"/>
            <a:ext cx="9144000" cy="1340100"/>
            <a:chOff x="150" y="0"/>
            <a:chExt cx="6096000" cy="1340100"/>
          </a:xfrm>
        </p:grpSpPr>
        <p:sp>
          <p:nvSpPr>
            <p:cNvPr id="680" name="Google Shape;680;p93"/>
            <p:cNvSpPr/>
            <p:nvPr/>
          </p:nvSpPr>
          <p:spPr>
            <a:xfrm>
              <a:off x="150" y="0"/>
              <a:ext cx="6096000" cy="1340100"/>
            </a:xfrm>
            <a:prstGeom prst="rect">
              <a:avLst/>
            </a:prstGeom>
            <a:solidFill>
              <a:srgbClr val="CA011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1" name="Google Shape;681;p93"/>
            <p:cNvSpPr txBox="1"/>
            <p:nvPr/>
          </p:nvSpPr>
          <p:spPr>
            <a:xfrm>
              <a:off x="349750" y="323700"/>
              <a:ext cx="5424000" cy="692700"/>
            </a:xfrm>
            <a:prstGeom prst="rect">
              <a:avLst/>
            </a:prstGeom>
            <a:solidFill>
              <a:srgbClr val="CA011E"/>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900"/>
                <a:buFont typeface="Georgia"/>
                <a:buNone/>
              </a:pPr>
              <a:r>
                <a:rPr b="1" lang="en" sz="1700">
                  <a:solidFill>
                    <a:schemeClr val="lt1"/>
                  </a:solidFill>
                  <a:latin typeface="Montserrat"/>
                  <a:ea typeface="Montserrat"/>
                  <a:cs typeface="Montserrat"/>
                  <a:sym typeface="Montserrat"/>
                </a:rPr>
                <a:t>Introducing: Nudge Theory </a:t>
              </a:r>
              <a:endParaRPr b="1" sz="17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900"/>
                <a:buFont typeface="Georgia"/>
                <a:buNone/>
              </a:pPr>
              <a:r>
                <a:rPr i="1" lang="en" sz="1600">
                  <a:solidFill>
                    <a:schemeClr val="lt1"/>
                  </a:solidFill>
                  <a:latin typeface="Montserrat"/>
                  <a:ea typeface="Montserrat"/>
                  <a:cs typeface="Montserrat"/>
                  <a:sym typeface="Montserrat"/>
                </a:rPr>
                <a:t>Claim: Honesty pledges at the top of a form impacts how truthful people are</a:t>
              </a:r>
              <a:endParaRPr i="1" sz="1600">
                <a:solidFill>
                  <a:schemeClr val="lt1"/>
                </a:solidFill>
                <a:latin typeface="Montserrat"/>
                <a:ea typeface="Montserrat"/>
                <a:cs typeface="Montserrat"/>
                <a:sym typeface="Montserrat"/>
              </a:endParaRPr>
            </a:p>
          </p:txBody>
        </p:sp>
      </p:grpSp>
      <p:pic>
        <p:nvPicPr>
          <p:cNvPr id="682" name="Google Shape;682;p93"/>
          <p:cNvPicPr preferRelativeResize="0"/>
          <p:nvPr/>
        </p:nvPicPr>
        <p:blipFill>
          <a:blip r:embed="rId3">
            <a:alphaModFix/>
          </a:blip>
          <a:stretch>
            <a:fillRect/>
          </a:stretch>
        </p:blipFill>
        <p:spPr>
          <a:xfrm>
            <a:off x="1785275" y="1445500"/>
            <a:ext cx="5573448" cy="3295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grpSp>
        <p:nvGrpSpPr>
          <p:cNvPr id="687" name="Google Shape;687;p94"/>
          <p:cNvGrpSpPr/>
          <p:nvPr/>
        </p:nvGrpSpPr>
        <p:grpSpPr>
          <a:xfrm>
            <a:off x="225" y="0"/>
            <a:ext cx="9144000" cy="1340100"/>
            <a:chOff x="150" y="0"/>
            <a:chExt cx="6096000" cy="1340100"/>
          </a:xfrm>
        </p:grpSpPr>
        <p:sp>
          <p:nvSpPr>
            <p:cNvPr id="688" name="Google Shape;688;p94"/>
            <p:cNvSpPr/>
            <p:nvPr/>
          </p:nvSpPr>
          <p:spPr>
            <a:xfrm>
              <a:off x="150" y="0"/>
              <a:ext cx="6096000" cy="1340100"/>
            </a:xfrm>
            <a:prstGeom prst="rect">
              <a:avLst/>
            </a:prstGeom>
            <a:solidFill>
              <a:srgbClr val="CA011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9" name="Google Shape;689;p94"/>
            <p:cNvSpPr txBox="1"/>
            <p:nvPr/>
          </p:nvSpPr>
          <p:spPr>
            <a:xfrm>
              <a:off x="349750" y="185250"/>
              <a:ext cx="5424000" cy="969600"/>
            </a:xfrm>
            <a:prstGeom prst="rect">
              <a:avLst/>
            </a:prstGeom>
            <a:solidFill>
              <a:srgbClr val="CA011E"/>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900"/>
                <a:buFont typeface="Georgia"/>
                <a:buNone/>
              </a:pPr>
              <a:r>
                <a:rPr b="1" lang="en" sz="1700">
                  <a:solidFill>
                    <a:schemeClr val="lt1"/>
                  </a:solidFill>
                  <a:latin typeface="Montserrat"/>
                  <a:ea typeface="Montserrat"/>
                  <a:cs typeface="Montserrat"/>
                  <a:sym typeface="Montserrat"/>
                </a:rPr>
                <a:t>Duke’s Dan Ariely and </a:t>
              </a:r>
              <a:r>
                <a:rPr b="1" lang="en" sz="1700">
                  <a:solidFill>
                    <a:schemeClr val="lt1"/>
                  </a:solidFill>
                  <a:latin typeface="Montserrat"/>
                  <a:ea typeface="Montserrat"/>
                  <a:cs typeface="Montserrat"/>
                  <a:sym typeface="Montserrat"/>
                </a:rPr>
                <a:t>Harvard’s Francesca Gino used selective reporting and falsified data to inflate the statistical significance of their published findings</a:t>
              </a:r>
              <a:endParaRPr b="1" sz="1700">
                <a:solidFill>
                  <a:schemeClr val="lt1"/>
                </a:solidFill>
                <a:latin typeface="Montserrat"/>
                <a:ea typeface="Montserrat"/>
                <a:cs typeface="Montserrat"/>
                <a:sym typeface="Montserrat"/>
              </a:endParaRPr>
            </a:p>
          </p:txBody>
        </p:sp>
      </p:grpSp>
      <p:pic>
        <p:nvPicPr>
          <p:cNvPr id="690" name="Google Shape;690;p94"/>
          <p:cNvPicPr preferRelativeResize="0"/>
          <p:nvPr/>
        </p:nvPicPr>
        <p:blipFill rotWithShape="1">
          <a:blip r:embed="rId3">
            <a:alphaModFix/>
          </a:blip>
          <a:srcRect b="0" l="43958" r="7654" t="0"/>
          <a:stretch/>
        </p:blipFill>
        <p:spPr>
          <a:xfrm>
            <a:off x="6810651" y="2016450"/>
            <a:ext cx="1695499" cy="2099850"/>
          </a:xfrm>
          <a:prstGeom prst="rect">
            <a:avLst/>
          </a:prstGeom>
          <a:noFill/>
          <a:ln>
            <a:noFill/>
          </a:ln>
        </p:spPr>
      </p:pic>
      <p:pic>
        <p:nvPicPr>
          <p:cNvPr id="691" name="Google Shape;691;p94"/>
          <p:cNvPicPr preferRelativeResize="0"/>
          <p:nvPr/>
        </p:nvPicPr>
        <p:blipFill>
          <a:blip r:embed="rId4">
            <a:alphaModFix/>
          </a:blip>
          <a:stretch>
            <a:fillRect/>
          </a:stretch>
        </p:blipFill>
        <p:spPr>
          <a:xfrm>
            <a:off x="5056334" y="2375100"/>
            <a:ext cx="1422876" cy="1382550"/>
          </a:xfrm>
          <a:prstGeom prst="rect">
            <a:avLst/>
          </a:prstGeom>
          <a:noFill/>
          <a:ln>
            <a:noFill/>
          </a:ln>
        </p:spPr>
      </p:pic>
      <p:pic>
        <p:nvPicPr>
          <p:cNvPr id="692" name="Google Shape;692;p94"/>
          <p:cNvPicPr preferRelativeResize="0"/>
          <p:nvPr/>
        </p:nvPicPr>
        <p:blipFill>
          <a:blip r:embed="rId5">
            <a:alphaModFix/>
          </a:blip>
          <a:stretch>
            <a:fillRect/>
          </a:stretch>
        </p:blipFill>
        <p:spPr>
          <a:xfrm>
            <a:off x="3090116" y="2016450"/>
            <a:ext cx="1634779" cy="2103120"/>
          </a:xfrm>
          <a:prstGeom prst="rect">
            <a:avLst/>
          </a:prstGeom>
          <a:noFill/>
          <a:ln>
            <a:noFill/>
          </a:ln>
        </p:spPr>
      </p:pic>
      <p:pic>
        <p:nvPicPr>
          <p:cNvPr id="693" name="Google Shape;693;p94"/>
          <p:cNvPicPr preferRelativeResize="0"/>
          <p:nvPr/>
        </p:nvPicPr>
        <p:blipFill>
          <a:blip r:embed="rId6">
            <a:alphaModFix/>
          </a:blip>
          <a:stretch>
            <a:fillRect/>
          </a:stretch>
        </p:blipFill>
        <p:spPr>
          <a:xfrm>
            <a:off x="1123375" y="2248735"/>
            <a:ext cx="1635300" cy="1635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95"/>
          <p:cNvGrpSpPr/>
          <p:nvPr/>
        </p:nvGrpSpPr>
        <p:grpSpPr>
          <a:xfrm>
            <a:off x="225" y="0"/>
            <a:ext cx="9144000" cy="1340100"/>
            <a:chOff x="150" y="0"/>
            <a:chExt cx="6096000" cy="1340100"/>
          </a:xfrm>
        </p:grpSpPr>
        <p:sp>
          <p:nvSpPr>
            <p:cNvPr id="699" name="Google Shape;699;p95"/>
            <p:cNvSpPr/>
            <p:nvPr/>
          </p:nvSpPr>
          <p:spPr>
            <a:xfrm>
              <a:off x="150" y="0"/>
              <a:ext cx="6096000" cy="1340100"/>
            </a:xfrm>
            <a:prstGeom prst="rect">
              <a:avLst/>
            </a:prstGeom>
            <a:solidFill>
              <a:srgbClr val="CA011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0" name="Google Shape;700;p95"/>
            <p:cNvSpPr txBox="1"/>
            <p:nvPr/>
          </p:nvSpPr>
          <p:spPr>
            <a:xfrm>
              <a:off x="349750" y="316050"/>
              <a:ext cx="5424000" cy="708000"/>
            </a:xfrm>
            <a:prstGeom prst="rect">
              <a:avLst/>
            </a:prstGeom>
            <a:solidFill>
              <a:srgbClr val="CA011E"/>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900"/>
                <a:buFont typeface="Georgia"/>
                <a:buNone/>
              </a:pPr>
              <a:r>
                <a:rPr b="1" lang="en" sz="1700">
                  <a:solidFill>
                    <a:schemeClr val="lt1"/>
                  </a:solidFill>
                  <a:latin typeface="Montserrat"/>
                  <a:ea typeface="Montserrat"/>
                  <a:cs typeface="Montserrat"/>
                  <a:sym typeface="Montserrat"/>
                </a:rPr>
                <a:t>Abusing hypothesis testing may have created a multi-billion dollar industry: books, social experiments, and influenced CPG companies</a:t>
              </a:r>
              <a:endParaRPr b="1" sz="1700">
                <a:solidFill>
                  <a:schemeClr val="lt1"/>
                </a:solidFill>
                <a:latin typeface="Montserrat"/>
                <a:ea typeface="Montserrat"/>
                <a:cs typeface="Montserrat"/>
                <a:sym typeface="Montserrat"/>
              </a:endParaRPr>
            </a:p>
          </p:txBody>
        </p:sp>
      </p:grpSp>
      <p:pic>
        <p:nvPicPr>
          <p:cNvPr id="701" name="Google Shape;701;p95"/>
          <p:cNvPicPr preferRelativeResize="0"/>
          <p:nvPr/>
        </p:nvPicPr>
        <p:blipFill>
          <a:blip r:embed="rId3">
            <a:alphaModFix/>
          </a:blip>
          <a:stretch>
            <a:fillRect/>
          </a:stretch>
        </p:blipFill>
        <p:spPr>
          <a:xfrm>
            <a:off x="431701" y="2016450"/>
            <a:ext cx="1369455" cy="2099850"/>
          </a:xfrm>
          <a:prstGeom prst="rect">
            <a:avLst/>
          </a:prstGeom>
          <a:noFill/>
          <a:ln>
            <a:noFill/>
          </a:ln>
        </p:spPr>
      </p:pic>
      <p:pic>
        <p:nvPicPr>
          <p:cNvPr id="702" name="Google Shape;702;p95"/>
          <p:cNvPicPr preferRelativeResize="0"/>
          <p:nvPr/>
        </p:nvPicPr>
        <p:blipFill rotWithShape="1">
          <a:blip r:embed="rId4">
            <a:alphaModFix/>
          </a:blip>
          <a:srcRect b="0" l="0" r="13088" t="0"/>
          <a:stretch/>
        </p:blipFill>
        <p:spPr>
          <a:xfrm>
            <a:off x="3308253" y="2016450"/>
            <a:ext cx="3244362" cy="2099849"/>
          </a:xfrm>
          <a:prstGeom prst="rect">
            <a:avLst/>
          </a:prstGeom>
          <a:noFill/>
          <a:ln>
            <a:noFill/>
          </a:ln>
        </p:spPr>
      </p:pic>
      <p:pic>
        <p:nvPicPr>
          <p:cNvPr id="703" name="Google Shape;703;p95"/>
          <p:cNvPicPr preferRelativeResize="0"/>
          <p:nvPr/>
        </p:nvPicPr>
        <p:blipFill>
          <a:blip r:embed="rId5">
            <a:alphaModFix/>
          </a:blip>
          <a:stretch>
            <a:fillRect/>
          </a:stretch>
        </p:blipFill>
        <p:spPr>
          <a:xfrm>
            <a:off x="1869979" y="2016450"/>
            <a:ext cx="1369451" cy="2085407"/>
          </a:xfrm>
          <a:prstGeom prst="rect">
            <a:avLst/>
          </a:prstGeom>
          <a:noFill/>
          <a:ln>
            <a:noFill/>
          </a:ln>
        </p:spPr>
      </p:pic>
      <p:pic>
        <p:nvPicPr>
          <p:cNvPr id="704" name="Google Shape;704;p95"/>
          <p:cNvPicPr preferRelativeResize="0"/>
          <p:nvPr/>
        </p:nvPicPr>
        <p:blipFill rotWithShape="1">
          <a:blip r:embed="rId6">
            <a:alphaModFix/>
          </a:blip>
          <a:srcRect b="0" l="16164" r="21666" t="0"/>
          <a:stretch/>
        </p:blipFill>
        <p:spPr>
          <a:xfrm>
            <a:off x="6621437" y="2016450"/>
            <a:ext cx="2090850" cy="2099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96"/>
          <p:cNvPicPr preferRelativeResize="0"/>
          <p:nvPr/>
        </p:nvPicPr>
        <p:blipFill rotWithShape="1">
          <a:blip r:embed="rId3">
            <a:alphaModFix/>
          </a:blip>
          <a:srcRect b="15732" l="0" r="0" t="0"/>
          <a:stretch/>
        </p:blipFill>
        <p:spPr>
          <a:xfrm>
            <a:off x="-200" y="0"/>
            <a:ext cx="9144003" cy="5143502"/>
          </a:xfrm>
          <a:prstGeom prst="rect">
            <a:avLst/>
          </a:prstGeom>
          <a:noFill/>
          <a:ln>
            <a:noFill/>
          </a:ln>
        </p:spPr>
      </p:pic>
      <p:sp>
        <p:nvSpPr>
          <p:cNvPr id="710" name="Google Shape;710;p96"/>
          <p:cNvSpPr txBox="1"/>
          <p:nvPr/>
        </p:nvSpPr>
        <p:spPr>
          <a:xfrm>
            <a:off x="416052" y="131378"/>
            <a:ext cx="8311800" cy="742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sz="2800">
              <a:solidFill>
                <a:srgbClr val="000000"/>
              </a:solidFill>
            </a:endParaRPr>
          </a:p>
        </p:txBody>
      </p:sp>
      <p:sp>
        <p:nvSpPr>
          <p:cNvPr id="711" name="Google Shape;711;p96"/>
          <p:cNvSpPr txBox="1"/>
          <p:nvPr/>
        </p:nvSpPr>
        <p:spPr>
          <a:xfrm>
            <a:off x="5367528" y="66989"/>
            <a:ext cx="3360300" cy="92400"/>
          </a:xfrm>
          <a:prstGeom prst="rect">
            <a:avLst/>
          </a:prstGeom>
          <a:noFill/>
          <a:ln>
            <a:noFill/>
          </a:ln>
        </p:spPr>
        <p:txBody>
          <a:bodyPr anchorCtr="0" anchor="ctr" bIns="0" lIns="0" spcFirstLastPara="1" rIns="0" wrap="square" tIns="0">
            <a:noAutofit/>
          </a:bodyPr>
          <a:lstStyle/>
          <a:p>
            <a:pPr indent="0" lvl="0" marL="0" rtl="0" algn="r">
              <a:spcBef>
                <a:spcPts val="200"/>
              </a:spcBef>
              <a:spcAft>
                <a:spcPts val="0"/>
              </a:spcAft>
              <a:buNone/>
            </a:pPr>
            <a:r>
              <a:t/>
            </a:r>
            <a:endParaRPr sz="600">
              <a:solidFill>
                <a:srgbClr val="595959"/>
              </a:solidFill>
            </a:endParaRPr>
          </a:p>
        </p:txBody>
      </p:sp>
      <p:sp>
        <p:nvSpPr>
          <p:cNvPr id="712" name="Google Shape;712;p96"/>
          <p:cNvSpPr txBox="1"/>
          <p:nvPr/>
        </p:nvSpPr>
        <p:spPr>
          <a:xfrm>
            <a:off x="416049" y="129150"/>
            <a:ext cx="8311800" cy="548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sz="2800"/>
          </a:p>
        </p:txBody>
      </p:sp>
      <p:sp>
        <p:nvSpPr>
          <p:cNvPr id="713" name="Google Shape;713;p96"/>
          <p:cNvSpPr txBox="1"/>
          <p:nvPr/>
        </p:nvSpPr>
        <p:spPr>
          <a:xfrm>
            <a:off x="1848900" y="2214839"/>
            <a:ext cx="5446200" cy="373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200">
                <a:solidFill>
                  <a:srgbClr val="FFFFFF"/>
                </a:solidFill>
                <a:latin typeface="Montserrat"/>
                <a:ea typeface="Montserrat"/>
                <a:cs typeface="Montserrat"/>
                <a:sym typeface="Montserrat"/>
              </a:rPr>
              <a:t>Hypothesis Testing</a:t>
            </a:r>
            <a:endParaRPr b="1" sz="3200">
              <a:solidFill>
                <a:srgbClr val="FFFFFF"/>
              </a:solidFill>
              <a:latin typeface="Montserrat"/>
              <a:ea typeface="Montserrat"/>
              <a:cs typeface="Montserrat"/>
              <a:sym typeface="Montserrat"/>
            </a:endParaRPr>
          </a:p>
        </p:txBody>
      </p:sp>
      <p:grpSp>
        <p:nvGrpSpPr>
          <p:cNvPr id="714" name="Google Shape;714;p96"/>
          <p:cNvGrpSpPr/>
          <p:nvPr/>
        </p:nvGrpSpPr>
        <p:grpSpPr>
          <a:xfrm>
            <a:off x="-189" y="-42"/>
            <a:ext cx="628151" cy="628151"/>
            <a:chOff x="3853050" y="830650"/>
            <a:chExt cx="1500600" cy="1500600"/>
          </a:xfrm>
        </p:grpSpPr>
        <p:sp>
          <p:nvSpPr>
            <p:cNvPr id="715" name="Google Shape;715;p96"/>
            <p:cNvSpPr/>
            <p:nvPr/>
          </p:nvSpPr>
          <p:spPr>
            <a:xfrm>
              <a:off x="3853050" y="8306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96"/>
            <p:cNvSpPr/>
            <p:nvPr/>
          </p:nvSpPr>
          <p:spPr>
            <a:xfrm rot="5400000">
              <a:off x="3289650" y="13940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 name="Google Shape;717;p96"/>
          <p:cNvGrpSpPr/>
          <p:nvPr/>
        </p:nvGrpSpPr>
        <p:grpSpPr>
          <a:xfrm rot="10800000">
            <a:off x="8515185" y="4515358"/>
            <a:ext cx="628151" cy="628151"/>
            <a:chOff x="3853050" y="830650"/>
            <a:chExt cx="1500600" cy="1500600"/>
          </a:xfrm>
        </p:grpSpPr>
        <p:sp>
          <p:nvSpPr>
            <p:cNvPr id="718" name="Google Shape;718;p96"/>
            <p:cNvSpPr/>
            <p:nvPr/>
          </p:nvSpPr>
          <p:spPr>
            <a:xfrm>
              <a:off x="3853050" y="8306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96"/>
            <p:cNvSpPr/>
            <p:nvPr/>
          </p:nvSpPr>
          <p:spPr>
            <a:xfrm rot="5400000">
              <a:off x="3289650" y="13940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0" name="Google Shape;720;p96"/>
          <p:cNvSpPr txBox="1"/>
          <p:nvPr/>
        </p:nvSpPr>
        <p:spPr>
          <a:xfrm>
            <a:off x="2486075" y="1971989"/>
            <a:ext cx="4185600" cy="373800"/>
          </a:xfrm>
          <a:prstGeom prst="rect">
            <a:avLst/>
          </a:prstGeom>
          <a:noFill/>
          <a:ln>
            <a:noFill/>
          </a:ln>
        </p:spPr>
        <p:txBody>
          <a:bodyPr anchorCtr="0" anchor="t" bIns="0" lIns="0" spcFirstLastPara="1" rIns="0" wrap="square" tIns="0">
            <a:noAutofit/>
          </a:bodyPr>
          <a:lstStyle/>
          <a:p>
            <a:pPr indent="0" lvl="0" marL="0" rtl="0" algn="ctr">
              <a:spcBef>
                <a:spcPts val="400"/>
              </a:spcBef>
              <a:spcAft>
                <a:spcPts val="0"/>
              </a:spcAft>
              <a:buClr>
                <a:schemeClr val="dk1"/>
              </a:buClr>
              <a:buSzPts val="1100"/>
              <a:buFont typeface="Arial"/>
              <a:buNone/>
            </a:pPr>
            <a:r>
              <a:rPr lang="en" sz="1300">
                <a:solidFill>
                  <a:schemeClr val="lt1"/>
                </a:solidFill>
                <a:latin typeface="Montserrat SemiBold"/>
                <a:ea typeface="Montserrat SemiBold"/>
                <a:cs typeface="Montserrat SemiBold"/>
                <a:sym typeface="Montserrat SemiBold"/>
              </a:rPr>
              <a:t>M S D S 6 1 0 | F A L L 2 0 2 3 | F I N A L P P T</a:t>
            </a:r>
            <a:endParaRPr sz="1300">
              <a:solidFill>
                <a:schemeClr val="lt1"/>
              </a:solidFill>
              <a:latin typeface="Montserrat SemiBold"/>
              <a:ea typeface="Montserrat SemiBold"/>
              <a:cs typeface="Montserrat SemiBold"/>
              <a:sym typeface="Montserrat SemiBold"/>
            </a:endParaRPr>
          </a:p>
          <a:p>
            <a:pPr indent="0" lvl="0" marL="0" rtl="0" algn="ctr">
              <a:spcBef>
                <a:spcPts val="400"/>
              </a:spcBef>
              <a:spcAft>
                <a:spcPts val="400"/>
              </a:spcAft>
              <a:buNone/>
            </a:pPr>
            <a:r>
              <a:t/>
            </a:r>
            <a:endParaRPr sz="1300">
              <a:solidFill>
                <a:srgbClr val="FFFFFF"/>
              </a:solidFill>
              <a:latin typeface="Montserrat SemiBold"/>
              <a:ea typeface="Montserrat SemiBold"/>
              <a:cs typeface="Montserrat SemiBold"/>
              <a:sym typeface="Montserrat SemiBold"/>
            </a:endParaRPr>
          </a:p>
        </p:txBody>
      </p:sp>
      <p:sp>
        <p:nvSpPr>
          <p:cNvPr id="721" name="Google Shape;721;p96"/>
          <p:cNvSpPr txBox="1"/>
          <p:nvPr/>
        </p:nvSpPr>
        <p:spPr>
          <a:xfrm>
            <a:off x="2486075" y="2797689"/>
            <a:ext cx="4185600" cy="373800"/>
          </a:xfrm>
          <a:prstGeom prst="rect">
            <a:avLst/>
          </a:prstGeom>
          <a:noFill/>
          <a:ln>
            <a:noFill/>
          </a:ln>
        </p:spPr>
        <p:txBody>
          <a:bodyPr anchorCtr="0" anchor="t" bIns="0" lIns="0" spcFirstLastPara="1" rIns="0" wrap="square" tIns="0">
            <a:noAutofit/>
          </a:bodyPr>
          <a:lstStyle/>
          <a:p>
            <a:pPr indent="0" lvl="0" marL="0" rtl="0" algn="ctr">
              <a:spcBef>
                <a:spcPts val="400"/>
              </a:spcBef>
              <a:spcAft>
                <a:spcPts val="400"/>
              </a:spcAft>
              <a:buNone/>
            </a:pPr>
            <a:r>
              <a:rPr lang="en" sz="1300">
                <a:solidFill>
                  <a:srgbClr val="FFFFFF"/>
                </a:solidFill>
                <a:latin typeface="Montserrat SemiBold"/>
                <a:ea typeface="Montserrat SemiBold"/>
                <a:cs typeface="Montserrat SemiBold"/>
                <a:sym typeface="Montserrat SemiBold"/>
              </a:rPr>
              <a:t>S A N G J U N | S H R E Y | B E L I N D A</a:t>
            </a:r>
            <a:endParaRPr sz="1300">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5" name="Shape 725"/>
        <p:cNvGrpSpPr/>
        <p:nvPr/>
      </p:nvGrpSpPr>
      <p:grpSpPr>
        <a:xfrm>
          <a:off x="0" y="0"/>
          <a:ext cx="0" cy="0"/>
          <a:chOff x="0" y="0"/>
          <a:chExt cx="0" cy="0"/>
        </a:xfrm>
      </p:grpSpPr>
      <p:pic>
        <p:nvPicPr>
          <p:cNvPr id="726" name="Google Shape;726;p97"/>
          <p:cNvPicPr preferRelativeResize="0"/>
          <p:nvPr/>
        </p:nvPicPr>
        <p:blipFill>
          <a:blip r:embed="rId3">
            <a:alphaModFix/>
          </a:blip>
          <a:stretch>
            <a:fillRect/>
          </a:stretch>
        </p:blipFill>
        <p:spPr>
          <a:xfrm>
            <a:off x="1201900" y="765475"/>
            <a:ext cx="7048500" cy="3333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0" name="Shape 730"/>
        <p:cNvGrpSpPr/>
        <p:nvPr/>
      </p:nvGrpSpPr>
      <p:grpSpPr>
        <a:xfrm>
          <a:off x="0" y="0"/>
          <a:ext cx="0" cy="0"/>
          <a:chOff x="0" y="0"/>
          <a:chExt cx="0" cy="0"/>
        </a:xfrm>
      </p:grpSpPr>
      <p:pic>
        <p:nvPicPr>
          <p:cNvPr id="731" name="Google Shape;731;p98"/>
          <p:cNvPicPr preferRelativeResize="0"/>
          <p:nvPr/>
        </p:nvPicPr>
        <p:blipFill>
          <a:blip r:embed="rId3">
            <a:alphaModFix/>
          </a:blip>
          <a:stretch>
            <a:fillRect/>
          </a:stretch>
        </p:blipFill>
        <p:spPr>
          <a:xfrm>
            <a:off x="5196421" y="2016450"/>
            <a:ext cx="3444384" cy="1937474"/>
          </a:xfrm>
          <a:prstGeom prst="rect">
            <a:avLst/>
          </a:prstGeom>
          <a:noFill/>
          <a:ln>
            <a:noFill/>
          </a:ln>
        </p:spPr>
      </p:pic>
      <p:grpSp>
        <p:nvGrpSpPr>
          <p:cNvPr id="732" name="Google Shape;732;p98"/>
          <p:cNvGrpSpPr/>
          <p:nvPr/>
        </p:nvGrpSpPr>
        <p:grpSpPr>
          <a:xfrm>
            <a:off x="225" y="0"/>
            <a:ext cx="9144000" cy="1340100"/>
            <a:chOff x="150" y="0"/>
            <a:chExt cx="6096000" cy="1340100"/>
          </a:xfrm>
        </p:grpSpPr>
        <p:sp>
          <p:nvSpPr>
            <p:cNvPr id="733" name="Google Shape;733;p98"/>
            <p:cNvSpPr/>
            <p:nvPr/>
          </p:nvSpPr>
          <p:spPr>
            <a:xfrm>
              <a:off x="150" y="0"/>
              <a:ext cx="6096000" cy="1340100"/>
            </a:xfrm>
            <a:prstGeom prst="rect">
              <a:avLst/>
            </a:prstGeom>
            <a:solidFill>
              <a:srgbClr val="CA011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4" name="Google Shape;734;p98"/>
            <p:cNvSpPr txBox="1"/>
            <p:nvPr/>
          </p:nvSpPr>
          <p:spPr>
            <a:xfrm>
              <a:off x="349750" y="316050"/>
              <a:ext cx="5424000" cy="708000"/>
            </a:xfrm>
            <a:prstGeom prst="rect">
              <a:avLst/>
            </a:prstGeom>
            <a:solidFill>
              <a:srgbClr val="CA011E"/>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900"/>
                <a:buFont typeface="Georgia"/>
                <a:buNone/>
              </a:pPr>
              <a:r>
                <a:rPr b="1" lang="en" sz="1700">
                  <a:solidFill>
                    <a:schemeClr val="lt1"/>
                  </a:solidFill>
                  <a:latin typeface="Montserrat"/>
                  <a:ea typeface="Montserrat"/>
                  <a:cs typeface="Montserrat"/>
                  <a:sym typeface="Montserrat"/>
                </a:rPr>
                <a:t>Stanford’s Marc Tessier-Lavigne falsified data to support the claim that certain molecules promoted nerve regeneration</a:t>
              </a:r>
              <a:endParaRPr b="1" sz="1700">
                <a:solidFill>
                  <a:schemeClr val="lt1"/>
                </a:solidFill>
                <a:latin typeface="Montserrat"/>
                <a:ea typeface="Montserrat"/>
                <a:cs typeface="Montserrat"/>
                <a:sym typeface="Montserrat"/>
              </a:endParaRPr>
            </a:p>
          </p:txBody>
        </p:sp>
      </p:grpSp>
      <p:pic>
        <p:nvPicPr>
          <p:cNvPr id="735" name="Google Shape;735;p98"/>
          <p:cNvPicPr preferRelativeResize="0"/>
          <p:nvPr/>
        </p:nvPicPr>
        <p:blipFill>
          <a:blip r:embed="rId4">
            <a:alphaModFix/>
          </a:blip>
          <a:stretch>
            <a:fillRect/>
          </a:stretch>
        </p:blipFill>
        <p:spPr>
          <a:xfrm>
            <a:off x="2963146" y="2463275"/>
            <a:ext cx="2073174" cy="908750"/>
          </a:xfrm>
          <a:prstGeom prst="rect">
            <a:avLst/>
          </a:prstGeom>
          <a:noFill/>
          <a:ln>
            <a:noFill/>
          </a:ln>
        </p:spPr>
      </p:pic>
      <p:pic>
        <p:nvPicPr>
          <p:cNvPr id="736" name="Google Shape;736;p98"/>
          <p:cNvPicPr preferRelativeResize="0"/>
          <p:nvPr/>
        </p:nvPicPr>
        <p:blipFill rotWithShape="1">
          <a:blip r:embed="rId5">
            <a:alphaModFix/>
          </a:blip>
          <a:srcRect b="0" l="18634" r="13379" t="13374"/>
          <a:stretch/>
        </p:blipFill>
        <p:spPr>
          <a:xfrm>
            <a:off x="503195" y="2016450"/>
            <a:ext cx="2299851" cy="1937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76"/>
          <p:cNvPicPr preferRelativeResize="0"/>
          <p:nvPr/>
        </p:nvPicPr>
        <p:blipFill rotWithShape="1">
          <a:blip r:embed="rId3">
            <a:alphaModFix/>
          </a:blip>
          <a:srcRect b="15019" l="62822" r="9008" t="649"/>
          <a:stretch/>
        </p:blipFill>
        <p:spPr>
          <a:xfrm flipH="1">
            <a:off x="0" y="0"/>
            <a:ext cx="2575800" cy="5143501"/>
          </a:xfrm>
          <a:prstGeom prst="rect">
            <a:avLst/>
          </a:prstGeom>
          <a:noFill/>
          <a:ln>
            <a:noFill/>
          </a:ln>
        </p:spPr>
      </p:pic>
      <p:sp>
        <p:nvSpPr>
          <p:cNvPr id="421" name="Google Shape;421;p76"/>
          <p:cNvSpPr txBox="1"/>
          <p:nvPr>
            <p:ph type="title"/>
          </p:nvPr>
        </p:nvSpPr>
        <p:spPr>
          <a:xfrm>
            <a:off x="416052" y="2346817"/>
            <a:ext cx="1886100" cy="288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900"/>
              <a:buFont typeface="Georgia"/>
              <a:buNone/>
            </a:pPr>
            <a:r>
              <a:rPr lang="en" sz="2000">
                <a:solidFill>
                  <a:schemeClr val="dk1"/>
                </a:solidFill>
                <a:latin typeface="Montserrat"/>
                <a:ea typeface="Montserrat"/>
                <a:cs typeface="Montserrat"/>
                <a:sym typeface="Montserrat"/>
              </a:rPr>
              <a:t>Agenda</a:t>
            </a:r>
            <a:endParaRPr sz="2000">
              <a:solidFill>
                <a:schemeClr val="dk1"/>
              </a:solidFill>
              <a:latin typeface="Montserrat"/>
              <a:ea typeface="Montserrat"/>
              <a:cs typeface="Montserrat"/>
              <a:sym typeface="Montserrat"/>
            </a:endParaRPr>
          </a:p>
        </p:txBody>
      </p:sp>
      <p:pic>
        <p:nvPicPr>
          <p:cNvPr id="422" name="Google Shape;422;p76"/>
          <p:cNvPicPr preferRelativeResize="0"/>
          <p:nvPr/>
        </p:nvPicPr>
        <p:blipFill rotWithShape="1">
          <a:blip r:embed="rId4">
            <a:alphaModFix/>
          </a:blip>
          <a:srcRect b="0" l="0" r="0" t="0"/>
          <a:stretch/>
        </p:blipFill>
        <p:spPr>
          <a:xfrm>
            <a:off x="416052" y="1808304"/>
            <a:ext cx="433451" cy="433451"/>
          </a:xfrm>
          <a:prstGeom prst="rect">
            <a:avLst/>
          </a:prstGeom>
          <a:noFill/>
          <a:ln>
            <a:noFill/>
          </a:ln>
        </p:spPr>
      </p:pic>
      <p:sp>
        <p:nvSpPr>
          <p:cNvPr id="423" name="Google Shape;423;p76"/>
          <p:cNvSpPr/>
          <p:nvPr/>
        </p:nvSpPr>
        <p:spPr>
          <a:xfrm>
            <a:off x="2575803" y="1305525"/>
            <a:ext cx="123756" cy="247511"/>
          </a:xfrm>
          <a:custGeom>
            <a:rect b="b" l="l" r="r" t="t"/>
            <a:pathLst>
              <a:path extrusionOk="0" h="500022" w="250012">
                <a:moveTo>
                  <a:pt x="0" y="0"/>
                </a:moveTo>
                <a:lnTo>
                  <a:pt x="250012" y="250011"/>
                </a:lnTo>
                <a:lnTo>
                  <a:pt x="0" y="500022"/>
                </a:lnTo>
                <a:lnTo>
                  <a:pt x="0" y="0"/>
                </a:lnTo>
                <a:close/>
              </a:path>
            </a:pathLst>
          </a:custGeom>
          <a:solidFill>
            <a:srgbClr val="F43D4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24" name="Google Shape;424;p76"/>
          <p:cNvSpPr txBox="1"/>
          <p:nvPr/>
        </p:nvSpPr>
        <p:spPr>
          <a:xfrm>
            <a:off x="3102419" y="1870106"/>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Montserrat"/>
                <a:ea typeface="Montserrat"/>
                <a:cs typeface="Montserrat"/>
                <a:sym typeface="Montserrat"/>
              </a:rPr>
              <a:t>Comparing the means of two populations </a:t>
            </a:r>
            <a:endParaRPr i="0" sz="1100" u="none" cap="none" strike="noStrike">
              <a:solidFill>
                <a:srgbClr val="000000"/>
              </a:solidFill>
              <a:latin typeface="Montserrat"/>
              <a:ea typeface="Montserrat"/>
              <a:cs typeface="Montserrat"/>
              <a:sym typeface="Montserrat"/>
            </a:endParaRPr>
          </a:p>
        </p:txBody>
      </p:sp>
      <p:sp>
        <p:nvSpPr>
          <p:cNvPr id="425" name="Google Shape;425;p76"/>
          <p:cNvSpPr txBox="1"/>
          <p:nvPr/>
        </p:nvSpPr>
        <p:spPr>
          <a:xfrm>
            <a:off x="3102419" y="2403325"/>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Visual representation </a:t>
            </a:r>
            <a:endParaRPr sz="1200">
              <a:solidFill>
                <a:schemeClr val="dk1"/>
              </a:solidFill>
              <a:latin typeface="Montserrat"/>
              <a:ea typeface="Montserrat"/>
              <a:cs typeface="Montserrat"/>
              <a:sym typeface="Montserrat"/>
            </a:endParaRPr>
          </a:p>
        </p:txBody>
      </p:sp>
      <p:sp>
        <p:nvSpPr>
          <p:cNvPr id="426" name="Google Shape;426;p76"/>
          <p:cNvSpPr txBox="1"/>
          <p:nvPr/>
        </p:nvSpPr>
        <p:spPr>
          <a:xfrm>
            <a:off x="3102419" y="1336887"/>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b="1" lang="en" sz="1200">
                <a:solidFill>
                  <a:schemeClr val="dk1"/>
                </a:solidFill>
                <a:latin typeface="Montserrat"/>
                <a:ea typeface="Montserrat"/>
                <a:cs typeface="Montserrat"/>
                <a:sym typeface="Montserrat"/>
              </a:rPr>
              <a:t>Setting the scene: Data and Python packages used</a:t>
            </a:r>
            <a:endParaRPr b="1" i="0" sz="1100" u="none" cap="none" strike="noStrike">
              <a:solidFill>
                <a:srgbClr val="000000"/>
              </a:solidFill>
              <a:latin typeface="Montserrat"/>
              <a:ea typeface="Montserrat"/>
              <a:cs typeface="Montserrat"/>
              <a:sym typeface="Montserrat"/>
            </a:endParaRPr>
          </a:p>
        </p:txBody>
      </p:sp>
      <p:sp>
        <p:nvSpPr>
          <p:cNvPr id="427" name="Google Shape;427;p76"/>
          <p:cNvSpPr txBox="1"/>
          <p:nvPr/>
        </p:nvSpPr>
        <p:spPr>
          <a:xfrm>
            <a:off x="3102419" y="3469769"/>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Type 1 v 2 error</a:t>
            </a:r>
            <a:endParaRPr sz="1200">
              <a:solidFill>
                <a:schemeClr val="dk1"/>
              </a:solidFill>
              <a:latin typeface="Montserrat"/>
              <a:ea typeface="Montserrat"/>
              <a:cs typeface="Montserrat"/>
              <a:sym typeface="Montserrat"/>
            </a:endParaRPr>
          </a:p>
        </p:txBody>
      </p:sp>
      <p:sp>
        <p:nvSpPr>
          <p:cNvPr id="428" name="Google Shape;428;p76"/>
          <p:cNvSpPr txBox="1"/>
          <p:nvPr/>
        </p:nvSpPr>
        <p:spPr>
          <a:xfrm>
            <a:off x="3102419" y="293654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The impact of outliers </a:t>
            </a:r>
            <a:endParaRPr sz="1200">
              <a:solidFill>
                <a:schemeClr val="dk1"/>
              </a:solidFill>
              <a:latin typeface="Montserrat"/>
              <a:ea typeface="Montserrat"/>
              <a:cs typeface="Montserrat"/>
              <a:sym typeface="Montserrat"/>
            </a:endParaRPr>
          </a:p>
        </p:txBody>
      </p:sp>
      <p:sp>
        <p:nvSpPr>
          <p:cNvPr id="429" name="Google Shape;429;p76"/>
          <p:cNvSpPr txBox="1"/>
          <p:nvPr/>
        </p:nvSpPr>
        <p:spPr>
          <a:xfrm>
            <a:off x="3102419" y="400299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Recent controversies </a:t>
            </a:r>
            <a:endParaRPr sz="1200">
              <a:solidFill>
                <a:schemeClr val="dk1"/>
              </a:solidFill>
              <a:latin typeface="Montserrat"/>
              <a:ea typeface="Montserrat"/>
              <a:cs typeface="Montserrat"/>
              <a:sym typeface="Montserrat"/>
            </a:endParaRPr>
          </a:p>
        </p:txBody>
      </p:sp>
      <p:grpSp>
        <p:nvGrpSpPr>
          <p:cNvPr id="430" name="Google Shape;430;p76"/>
          <p:cNvGrpSpPr/>
          <p:nvPr/>
        </p:nvGrpSpPr>
        <p:grpSpPr>
          <a:xfrm>
            <a:off x="11" y="-4"/>
            <a:ext cx="628151" cy="628151"/>
            <a:chOff x="3853050" y="830650"/>
            <a:chExt cx="1500600" cy="1500600"/>
          </a:xfrm>
        </p:grpSpPr>
        <p:sp>
          <p:nvSpPr>
            <p:cNvPr id="431" name="Google Shape;431;p76"/>
            <p:cNvSpPr/>
            <p:nvPr/>
          </p:nvSpPr>
          <p:spPr>
            <a:xfrm>
              <a:off x="3853050" y="830650"/>
              <a:ext cx="1500600" cy="373800"/>
            </a:xfrm>
            <a:prstGeom prst="rect">
              <a:avLst/>
            </a:prstGeom>
            <a:solidFill>
              <a:srgbClr val="F43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6"/>
            <p:cNvSpPr/>
            <p:nvPr/>
          </p:nvSpPr>
          <p:spPr>
            <a:xfrm rot="5400000">
              <a:off x="3289650" y="1394050"/>
              <a:ext cx="1500600" cy="373800"/>
            </a:xfrm>
            <a:prstGeom prst="rect">
              <a:avLst/>
            </a:prstGeom>
            <a:solidFill>
              <a:srgbClr val="F43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7"/>
          <p:cNvSpPr/>
          <p:nvPr/>
        </p:nvSpPr>
        <p:spPr>
          <a:xfrm>
            <a:off x="0" y="3242400"/>
            <a:ext cx="3622800" cy="19011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7"/>
          <p:cNvSpPr/>
          <p:nvPr/>
        </p:nvSpPr>
        <p:spPr>
          <a:xfrm>
            <a:off x="0" y="-14375"/>
            <a:ext cx="3622800" cy="3256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7"/>
          <p:cNvSpPr txBox="1"/>
          <p:nvPr>
            <p:ph idx="4294967295" type="title"/>
          </p:nvPr>
        </p:nvSpPr>
        <p:spPr>
          <a:xfrm>
            <a:off x="437250" y="1313875"/>
            <a:ext cx="2748300" cy="60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900"/>
              <a:buFont typeface="Arial"/>
              <a:buNone/>
            </a:pPr>
            <a:r>
              <a:rPr lang="en" sz="1800">
                <a:solidFill>
                  <a:schemeClr val="lt1"/>
                </a:solidFill>
                <a:latin typeface="Montserrat"/>
                <a:ea typeface="Montserrat"/>
                <a:cs typeface="Montserrat"/>
                <a:sym typeface="Montserrat"/>
              </a:rPr>
              <a:t>Setting the stage for today’s presentation</a:t>
            </a:r>
            <a:endParaRPr sz="1200">
              <a:solidFill>
                <a:schemeClr val="lt1"/>
              </a:solidFill>
              <a:latin typeface="Montserrat"/>
              <a:ea typeface="Montserrat"/>
              <a:cs typeface="Montserrat"/>
              <a:sym typeface="Montserrat"/>
            </a:endParaRPr>
          </a:p>
        </p:txBody>
      </p:sp>
      <p:grpSp>
        <p:nvGrpSpPr>
          <p:cNvPr id="440" name="Google Shape;440;p77"/>
          <p:cNvGrpSpPr/>
          <p:nvPr/>
        </p:nvGrpSpPr>
        <p:grpSpPr>
          <a:xfrm rot="10800000">
            <a:off x="3058863" y="2678466"/>
            <a:ext cx="563925" cy="563925"/>
            <a:chOff x="3853050" y="804903"/>
            <a:chExt cx="1500600" cy="1500600"/>
          </a:xfrm>
        </p:grpSpPr>
        <p:sp>
          <p:nvSpPr>
            <p:cNvPr id="441" name="Google Shape;441;p77"/>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77"/>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 name="Google Shape;443;p77"/>
          <p:cNvSpPr txBox="1"/>
          <p:nvPr/>
        </p:nvSpPr>
        <p:spPr>
          <a:xfrm>
            <a:off x="10756150" y="895625"/>
            <a:ext cx="49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4" name="Google Shape;444;p77"/>
          <p:cNvSpPr txBox="1"/>
          <p:nvPr>
            <p:ph idx="4294967295" type="title"/>
          </p:nvPr>
        </p:nvSpPr>
        <p:spPr>
          <a:xfrm>
            <a:off x="3966375" y="621100"/>
            <a:ext cx="4664100" cy="71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700">
                <a:solidFill>
                  <a:schemeClr val="dk1"/>
                </a:solidFill>
                <a:latin typeface="Montserrat"/>
                <a:ea typeface="Montserrat"/>
                <a:cs typeface="Montserrat"/>
                <a:sym typeface="Montserrat"/>
              </a:rPr>
              <a:t>The </a:t>
            </a:r>
            <a:r>
              <a:rPr b="1" lang="en" sz="1700">
                <a:solidFill>
                  <a:schemeClr val="dk1"/>
                </a:solidFill>
                <a:latin typeface="Montserrat"/>
                <a:ea typeface="Montserrat"/>
                <a:cs typeface="Montserrat"/>
                <a:sym typeface="Montserrat"/>
              </a:rPr>
              <a:t>Python packages</a:t>
            </a:r>
            <a:r>
              <a:rPr lang="en" sz="1700">
                <a:solidFill>
                  <a:schemeClr val="dk1"/>
                </a:solidFill>
                <a:latin typeface="Montserrat"/>
                <a:ea typeface="Montserrat"/>
                <a:cs typeface="Montserrat"/>
                <a:sym typeface="Montserrat"/>
              </a:rPr>
              <a:t> we are using are numpy, scipy, matplotlib, and statsmodel</a:t>
            </a:r>
            <a:endParaRPr sz="1700">
              <a:solidFill>
                <a:schemeClr val="dk1"/>
              </a:solidFill>
              <a:latin typeface="Montserrat"/>
              <a:ea typeface="Montserrat"/>
              <a:cs typeface="Montserrat"/>
              <a:sym typeface="Montserrat"/>
            </a:endParaRPr>
          </a:p>
        </p:txBody>
      </p:sp>
      <p:sp>
        <p:nvSpPr>
          <p:cNvPr id="445" name="Google Shape;445;p77"/>
          <p:cNvSpPr txBox="1"/>
          <p:nvPr>
            <p:ph idx="4294967295" type="title"/>
          </p:nvPr>
        </p:nvSpPr>
        <p:spPr>
          <a:xfrm>
            <a:off x="3966375" y="3031800"/>
            <a:ext cx="4664100" cy="60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700">
                <a:solidFill>
                  <a:schemeClr val="dk1"/>
                </a:solidFill>
                <a:latin typeface="Montserrat"/>
                <a:ea typeface="Montserrat"/>
                <a:cs typeface="Montserrat"/>
                <a:sym typeface="Montserrat"/>
              </a:rPr>
              <a:t>The data we are using is </a:t>
            </a:r>
            <a:r>
              <a:rPr b="1" lang="en" sz="1700">
                <a:solidFill>
                  <a:schemeClr val="dk1"/>
                </a:solidFill>
                <a:latin typeface="Montserrat"/>
                <a:ea typeface="Montserrat"/>
                <a:cs typeface="Montserrat"/>
                <a:sym typeface="Montserrat"/>
              </a:rPr>
              <a:t>simulated using numpy</a:t>
            </a:r>
            <a:r>
              <a:rPr lang="en" sz="1700">
                <a:solidFill>
                  <a:schemeClr val="dk1"/>
                </a:solidFill>
                <a:latin typeface="Montserrat"/>
                <a:ea typeface="Montserrat"/>
                <a:cs typeface="Montserrat"/>
                <a:sym typeface="Montserrat"/>
              </a:rPr>
              <a:t> with random seed 42</a:t>
            </a:r>
            <a:endParaRPr sz="1700">
              <a:solidFill>
                <a:schemeClr val="dk1"/>
              </a:solidFill>
              <a:latin typeface="Montserrat"/>
              <a:ea typeface="Montserrat"/>
              <a:cs typeface="Montserrat"/>
              <a:sym typeface="Montserrat"/>
            </a:endParaRPr>
          </a:p>
        </p:txBody>
      </p:sp>
      <p:pic>
        <p:nvPicPr>
          <p:cNvPr id="446" name="Google Shape;446;p77"/>
          <p:cNvPicPr preferRelativeResize="0"/>
          <p:nvPr/>
        </p:nvPicPr>
        <p:blipFill>
          <a:blip r:embed="rId3">
            <a:alphaModFix/>
          </a:blip>
          <a:stretch>
            <a:fillRect/>
          </a:stretch>
        </p:blipFill>
        <p:spPr>
          <a:xfrm>
            <a:off x="4954304" y="1461423"/>
            <a:ext cx="2688244" cy="1215633"/>
          </a:xfrm>
          <a:prstGeom prst="rect">
            <a:avLst/>
          </a:prstGeom>
          <a:noFill/>
          <a:ln>
            <a:noFill/>
          </a:ln>
        </p:spPr>
      </p:pic>
      <p:pic>
        <p:nvPicPr>
          <p:cNvPr id="447" name="Google Shape;447;p77"/>
          <p:cNvPicPr preferRelativeResize="0"/>
          <p:nvPr/>
        </p:nvPicPr>
        <p:blipFill>
          <a:blip r:embed="rId4">
            <a:alphaModFix/>
          </a:blip>
          <a:stretch>
            <a:fillRect/>
          </a:stretch>
        </p:blipFill>
        <p:spPr>
          <a:xfrm>
            <a:off x="4132983" y="3924495"/>
            <a:ext cx="4330879" cy="6335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78"/>
          <p:cNvPicPr preferRelativeResize="0"/>
          <p:nvPr/>
        </p:nvPicPr>
        <p:blipFill rotWithShape="1">
          <a:blip r:embed="rId3">
            <a:alphaModFix/>
          </a:blip>
          <a:srcRect b="15019" l="62822" r="9008" t="649"/>
          <a:stretch/>
        </p:blipFill>
        <p:spPr>
          <a:xfrm flipH="1">
            <a:off x="0" y="0"/>
            <a:ext cx="2575800" cy="5143501"/>
          </a:xfrm>
          <a:prstGeom prst="rect">
            <a:avLst/>
          </a:prstGeom>
          <a:noFill/>
          <a:ln>
            <a:noFill/>
          </a:ln>
        </p:spPr>
      </p:pic>
      <p:sp>
        <p:nvSpPr>
          <p:cNvPr id="455" name="Google Shape;455;p78"/>
          <p:cNvSpPr txBox="1"/>
          <p:nvPr>
            <p:ph type="title"/>
          </p:nvPr>
        </p:nvSpPr>
        <p:spPr>
          <a:xfrm>
            <a:off x="416052" y="2346817"/>
            <a:ext cx="1886100" cy="288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900"/>
              <a:buFont typeface="Georgia"/>
              <a:buNone/>
            </a:pPr>
            <a:r>
              <a:rPr lang="en" sz="2000">
                <a:solidFill>
                  <a:schemeClr val="dk1"/>
                </a:solidFill>
                <a:latin typeface="Montserrat"/>
                <a:ea typeface="Montserrat"/>
                <a:cs typeface="Montserrat"/>
                <a:sym typeface="Montserrat"/>
              </a:rPr>
              <a:t>Agenda</a:t>
            </a:r>
            <a:endParaRPr sz="2000">
              <a:solidFill>
                <a:schemeClr val="dk1"/>
              </a:solidFill>
              <a:latin typeface="Montserrat"/>
              <a:ea typeface="Montserrat"/>
              <a:cs typeface="Montserrat"/>
              <a:sym typeface="Montserrat"/>
            </a:endParaRPr>
          </a:p>
        </p:txBody>
      </p:sp>
      <p:pic>
        <p:nvPicPr>
          <p:cNvPr id="456" name="Google Shape;456;p78"/>
          <p:cNvPicPr preferRelativeResize="0"/>
          <p:nvPr/>
        </p:nvPicPr>
        <p:blipFill rotWithShape="1">
          <a:blip r:embed="rId4">
            <a:alphaModFix/>
          </a:blip>
          <a:srcRect b="0" l="0" r="0" t="0"/>
          <a:stretch/>
        </p:blipFill>
        <p:spPr>
          <a:xfrm>
            <a:off x="416052" y="1808304"/>
            <a:ext cx="433451" cy="433451"/>
          </a:xfrm>
          <a:prstGeom prst="rect">
            <a:avLst/>
          </a:prstGeom>
          <a:noFill/>
          <a:ln>
            <a:noFill/>
          </a:ln>
        </p:spPr>
      </p:pic>
      <p:sp>
        <p:nvSpPr>
          <p:cNvPr id="457" name="Google Shape;457;p78"/>
          <p:cNvSpPr/>
          <p:nvPr/>
        </p:nvSpPr>
        <p:spPr>
          <a:xfrm>
            <a:off x="2575803" y="1870287"/>
            <a:ext cx="123756" cy="247511"/>
          </a:xfrm>
          <a:custGeom>
            <a:rect b="b" l="l" r="r" t="t"/>
            <a:pathLst>
              <a:path extrusionOk="0" h="500022" w="250012">
                <a:moveTo>
                  <a:pt x="0" y="0"/>
                </a:moveTo>
                <a:lnTo>
                  <a:pt x="250012" y="250011"/>
                </a:lnTo>
                <a:lnTo>
                  <a:pt x="0" y="500022"/>
                </a:lnTo>
                <a:lnTo>
                  <a:pt x="0" y="0"/>
                </a:lnTo>
                <a:close/>
              </a:path>
            </a:pathLst>
          </a:custGeom>
          <a:solidFill>
            <a:srgbClr val="CA01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58" name="Google Shape;458;p78"/>
          <p:cNvSpPr txBox="1"/>
          <p:nvPr/>
        </p:nvSpPr>
        <p:spPr>
          <a:xfrm>
            <a:off x="3102419" y="1870106"/>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Montserrat"/>
                <a:ea typeface="Montserrat"/>
                <a:cs typeface="Montserrat"/>
                <a:sym typeface="Montserrat"/>
              </a:rPr>
              <a:t>Comparing the means of two populations </a:t>
            </a:r>
            <a:endParaRPr b="1" i="0" sz="1100" u="none" cap="none" strike="noStrike">
              <a:solidFill>
                <a:srgbClr val="000000"/>
              </a:solidFill>
              <a:latin typeface="Montserrat"/>
              <a:ea typeface="Montserrat"/>
              <a:cs typeface="Montserrat"/>
              <a:sym typeface="Montserrat"/>
            </a:endParaRPr>
          </a:p>
        </p:txBody>
      </p:sp>
      <p:sp>
        <p:nvSpPr>
          <p:cNvPr id="459" name="Google Shape;459;p78"/>
          <p:cNvSpPr txBox="1"/>
          <p:nvPr/>
        </p:nvSpPr>
        <p:spPr>
          <a:xfrm>
            <a:off x="3102419" y="2403325"/>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Visual representation </a:t>
            </a:r>
            <a:endParaRPr sz="1200">
              <a:solidFill>
                <a:schemeClr val="dk1"/>
              </a:solidFill>
              <a:latin typeface="Montserrat"/>
              <a:ea typeface="Montserrat"/>
              <a:cs typeface="Montserrat"/>
              <a:sym typeface="Montserrat"/>
            </a:endParaRPr>
          </a:p>
        </p:txBody>
      </p:sp>
      <p:sp>
        <p:nvSpPr>
          <p:cNvPr id="460" name="Google Shape;460;p78"/>
          <p:cNvSpPr txBox="1"/>
          <p:nvPr/>
        </p:nvSpPr>
        <p:spPr>
          <a:xfrm>
            <a:off x="3102419" y="1336887"/>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Montserrat"/>
                <a:ea typeface="Montserrat"/>
                <a:cs typeface="Montserrat"/>
                <a:sym typeface="Montserrat"/>
              </a:rPr>
              <a:t>Setting the scene: Data and Python packages used</a:t>
            </a:r>
            <a:endParaRPr i="0" sz="1100" u="none" cap="none" strike="noStrike">
              <a:solidFill>
                <a:srgbClr val="000000"/>
              </a:solidFill>
              <a:latin typeface="Montserrat"/>
              <a:ea typeface="Montserrat"/>
              <a:cs typeface="Montserrat"/>
              <a:sym typeface="Montserrat"/>
            </a:endParaRPr>
          </a:p>
        </p:txBody>
      </p:sp>
      <p:sp>
        <p:nvSpPr>
          <p:cNvPr id="461" name="Google Shape;461;p78"/>
          <p:cNvSpPr txBox="1"/>
          <p:nvPr/>
        </p:nvSpPr>
        <p:spPr>
          <a:xfrm>
            <a:off x="3102419" y="3469769"/>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Type 1 v 2 error</a:t>
            </a:r>
            <a:endParaRPr sz="1200">
              <a:solidFill>
                <a:schemeClr val="dk1"/>
              </a:solidFill>
              <a:latin typeface="Montserrat"/>
              <a:ea typeface="Montserrat"/>
              <a:cs typeface="Montserrat"/>
              <a:sym typeface="Montserrat"/>
            </a:endParaRPr>
          </a:p>
        </p:txBody>
      </p:sp>
      <p:sp>
        <p:nvSpPr>
          <p:cNvPr id="462" name="Google Shape;462;p78"/>
          <p:cNvSpPr txBox="1"/>
          <p:nvPr/>
        </p:nvSpPr>
        <p:spPr>
          <a:xfrm>
            <a:off x="3102419" y="293654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The impact of outliers </a:t>
            </a:r>
            <a:endParaRPr sz="1200">
              <a:solidFill>
                <a:schemeClr val="dk1"/>
              </a:solidFill>
              <a:latin typeface="Montserrat"/>
              <a:ea typeface="Montserrat"/>
              <a:cs typeface="Montserrat"/>
              <a:sym typeface="Montserrat"/>
            </a:endParaRPr>
          </a:p>
        </p:txBody>
      </p:sp>
      <p:sp>
        <p:nvSpPr>
          <p:cNvPr id="463" name="Google Shape;463;p78"/>
          <p:cNvSpPr txBox="1"/>
          <p:nvPr/>
        </p:nvSpPr>
        <p:spPr>
          <a:xfrm>
            <a:off x="3102419" y="400299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Recent controversies </a:t>
            </a:r>
            <a:endParaRPr sz="1200">
              <a:solidFill>
                <a:schemeClr val="dk1"/>
              </a:solidFill>
              <a:latin typeface="Montserrat"/>
              <a:ea typeface="Montserrat"/>
              <a:cs typeface="Montserrat"/>
              <a:sym typeface="Montserrat"/>
            </a:endParaRPr>
          </a:p>
        </p:txBody>
      </p:sp>
      <p:grpSp>
        <p:nvGrpSpPr>
          <p:cNvPr id="464" name="Google Shape;464;p78"/>
          <p:cNvGrpSpPr/>
          <p:nvPr/>
        </p:nvGrpSpPr>
        <p:grpSpPr>
          <a:xfrm>
            <a:off x="11" y="-4"/>
            <a:ext cx="628151" cy="628151"/>
            <a:chOff x="3853050" y="830650"/>
            <a:chExt cx="1500600" cy="1500600"/>
          </a:xfrm>
        </p:grpSpPr>
        <p:sp>
          <p:nvSpPr>
            <p:cNvPr id="465" name="Google Shape;465;p78"/>
            <p:cNvSpPr/>
            <p:nvPr/>
          </p:nvSpPr>
          <p:spPr>
            <a:xfrm>
              <a:off x="3853050" y="8306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8"/>
            <p:cNvSpPr/>
            <p:nvPr/>
          </p:nvSpPr>
          <p:spPr>
            <a:xfrm rot="5400000">
              <a:off x="3289650" y="13940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9"/>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2" name="Google Shape;472;p79"/>
          <p:cNvGrpSpPr/>
          <p:nvPr/>
        </p:nvGrpSpPr>
        <p:grpSpPr>
          <a:xfrm>
            <a:off x="163" y="-37"/>
            <a:ext cx="405762" cy="405612"/>
            <a:chOff x="3853050" y="804903"/>
            <a:chExt cx="1500600" cy="1500600"/>
          </a:xfrm>
        </p:grpSpPr>
        <p:sp>
          <p:nvSpPr>
            <p:cNvPr id="473" name="Google Shape;473;p79"/>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9"/>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9"/>
          <p:cNvSpPr txBox="1"/>
          <p:nvPr/>
        </p:nvSpPr>
        <p:spPr>
          <a:xfrm>
            <a:off x="344125" y="1793413"/>
            <a:ext cx="2897700" cy="1354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The null and alternative hypothesis we will be testing</a:t>
            </a:r>
            <a:endParaRPr b="1" i="0" sz="1900" u="none" cap="none" strike="noStrike">
              <a:solidFill>
                <a:schemeClr val="dk2"/>
              </a:solidFill>
              <a:latin typeface="Montserrat"/>
              <a:ea typeface="Montserrat"/>
              <a:cs typeface="Montserrat"/>
              <a:sym typeface="Montserrat"/>
            </a:endParaRPr>
          </a:p>
        </p:txBody>
      </p:sp>
      <p:grpSp>
        <p:nvGrpSpPr>
          <p:cNvPr id="476" name="Google Shape;476;p79"/>
          <p:cNvGrpSpPr/>
          <p:nvPr/>
        </p:nvGrpSpPr>
        <p:grpSpPr>
          <a:xfrm rot="10800000">
            <a:off x="8738511" y="4737888"/>
            <a:ext cx="405762" cy="405612"/>
            <a:chOff x="3853050" y="804903"/>
            <a:chExt cx="1500600" cy="1500600"/>
          </a:xfrm>
        </p:grpSpPr>
        <p:sp>
          <p:nvSpPr>
            <p:cNvPr id="477" name="Google Shape;477;p79"/>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9"/>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79"/>
          <p:cNvSpPr txBox="1"/>
          <p:nvPr/>
        </p:nvSpPr>
        <p:spPr>
          <a:xfrm>
            <a:off x="4904525" y="1454725"/>
            <a:ext cx="2897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t>H</a:t>
            </a:r>
            <a:r>
              <a:rPr baseline="-25000" lang="en" sz="4000"/>
              <a:t>0</a:t>
            </a:r>
            <a:r>
              <a:rPr lang="en" sz="4000"/>
              <a:t>: μ</a:t>
            </a:r>
            <a:r>
              <a:rPr baseline="-25000" lang="en" sz="4000"/>
              <a:t>A</a:t>
            </a:r>
            <a:r>
              <a:rPr lang="en" sz="4000"/>
              <a:t> = </a:t>
            </a:r>
            <a:r>
              <a:rPr lang="en" sz="4000">
                <a:solidFill>
                  <a:schemeClr val="dk1"/>
                </a:solidFill>
              </a:rPr>
              <a:t>μ</a:t>
            </a:r>
            <a:r>
              <a:rPr baseline="-25000" lang="en" sz="4000">
                <a:solidFill>
                  <a:schemeClr val="dk1"/>
                </a:solidFill>
              </a:rPr>
              <a:t>B</a:t>
            </a:r>
            <a:r>
              <a:rPr lang="en" sz="4000"/>
              <a:t> </a:t>
            </a:r>
            <a:endParaRPr sz="4000"/>
          </a:p>
          <a:p>
            <a:pPr indent="0" lvl="0" marL="0" rtl="0" algn="l">
              <a:spcBef>
                <a:spcPts val="0"/>
              </a:spcBef>
              <a:spcAft>
                <a:spcPts val="0"/>
              </a:spcAft>
              <a:buNone/>
            </a:pPr>
            <a:r>
              <a:t/>
            </a:r>
            <a:endParaRPr sz="4000"/>
          </a:p>
          <a:p>
            <a:pPr indent="0" lvl="0" marL="0" rtl="0" algn="l">
              <a:spcBef>
                <a:spcPts val="0"/>
              </a:spcBef>
              <a:spcAft>
                <a:spcPts val="0"/>
              </a:spcAft>
              <a:buNone/>
            </a:pPr>
            <a:r>
              <a:rPr lang="en" sz="4000">
                <a:solidFill>
                  <a:schemeClr val="dk1"/>
                </a:solidFill>
              </a:rPr>
              <a:t>H</a:t>
            </a:r>
            <a:r>
              <a:rPr baseline="-25000" lang="en" sz="4000">
                <a:solidFill>
                  <a:schemeClr val="dk1"/>
                </a:solidFill>
              </a:rPr>
              <a:t>a</a:t>
            </a:r>
            <a:r>
              <a:rPr lang="en" sz="4000">
                <a:solidFill>
                  <a:schemeClr val="dk1"/>
                </a:solidFill>
              </a:rPr>
              <a:t>: μ</a:t>
            </a:r>
            <a:r>
              <a:rPr baseline="-25000" lang="en" sz="4000">
                <a:solidFill>
                  <a:schemeClr val="dk1"/>
                </a:solidFill>
              </a:rPr>
              <a:t>A</a:t>
            </a:r>
            <a:r>
              <a:rPr lang="en" sz="4000">
                <a:solidFill>
                  <a:schemeClr val="dk1"/>
                </a:solidFill>
              </a:rPr>
              <a:t> ≠ μ</a:t>
            </a:r>
            <a:r>
              <a:rPr baseline="-25000" lang="en" sz="4000">
                <a:solidFill>
                  <a:schemeClr val="dk1"/>
                </a:solidFill>
              </a:rPr>
              <a:t>B</a:t>
            </a:r>
            <a:r>
              <a:rPr lang="en" sz="4000">
                <a:solidFill>
                  <a:schemeClr val="dk1"/>
                </a:solidFill>
              </a:rPr>
              <a:t> </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0"/>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5" name="Google Shape;485;p80"/>
          <p:cNvGrpSpPr/>
          <p:nvPr/>
        </p:nvGrpSpPr>
        <p:grpSpPr>
          <a:xfrm>
            <a:off x="163" y="-37"/>
            <a:ext cx="405762" cy="405612"/>
            <a:chOff x="3853050" y="804903"/>
            <a:chExt cx="1500600" cy="1500600"/>
          </a:xfrm>
        </p:grpSpPr>
        <p:sp>
          <p:nvSpPr>
            <p:cNvPr id="486" name="Google Shape;486;p80"/>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80"/>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8" name="Google Shape;488;p80"/>
          <p:cNvSpPr txBox="1"/>
          <p:nvPr/>
        </p:nvSpPr>
        <p:spPr>
          <a:xfrm>
            <a:off x="344125" y="1793413"/>
            <a:ext cx="28977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Conducting the t-test with Python</a:t>
            </a:r>
            <a:endParaRPr b="1" i="0" sz="1900" u="none" cap="none" strike="noStrike">
              <a:solidFill>
                <a:schemeClr val="dk2"/>
              </a:solidFill>
              <a:latin typeface="Montserrat"/>
              <a:ea typeface="Montserrat"/>
              <a:cs typeface="Montserrat"/>
              <a:sym typeface="Montserrat"/>
            </a:endParaRPr>
          </a:p>
        </p:txBody>
      </p:sp>
      <p:grpSp>
        <p:nvGrpSpPr>
          <p:cNvPr id="489" name="Google Shape;489;p80"/>
          <p:cNvGrpSpPr/>
          <p:nvPr/>
        </p:nvGrpSpPr>
        <p:grpSpPr>
          <a:xfrm rot="10800000">
            <a:off x="8738511" y="4737888"/>
            <a:ext cx="405762" cy="405612"/>
            <a:chOff x="3853050" y="804903"/>
            <a:chExt cx="1500600" cy="1500600"/>
          </a:xfrm>
        </p:grpSpPr>
        <p:sp>
          <p:nvSpPr>
            <p:cNvPr id="490" name="Google Shape;490;p80"/>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0"/>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92" name="Google Shape;492;p80"/>
          <p:cNvPicPr preferRelativeResize="0"/>
          <p:nvPr/>
        </p:nvPicPr>
        <p:blipFill>
          <a:blip r:embed="rId3">
            <a:alphaModFix/>
          </a:blip>
          <a:stretch>
            <a:fillRect/>
          </a:stretch>
        </p:blipFill>
        <p:spPr>
          <a:xfrm>
            <a:off x="3572675" y="1080153"/>
            <a:ext cx="5418926" cy="1985635"/>
          </a:xfrm>
          <a:prstGeom prst="rect">
            <a:avLst/>
          </a:prstGeom>
          <a:noFill/>
          <a:ln>
            <a:noFill/>
          </a:ln>
        </p:spPr>
      </p:pic>
      <p:sp>
        <p:nvSpPr>
          <p:cNvPr id="493" name="Google Shape;493;p80"/>
          <p:cNvSpPr txBox="1"/>
          <p:nvPr>
            <p:ph idx="4294967295" type="title"/>
          </p:nvPr>
        </p:nvSpPr>
        <p:spPr>
          <a:xfrm>
            <a:off x="3572675" y="3374675"/>
            <a:ext cx="5418900" cy="600300"/>
          </a:xfrm>
          <a:prstGeom prst="rect">
            <a:avLst/>
          </a:prstGeom>
          <a:noFill/>
          <a:ln>
            <a:noFill/>
          </a:ln>
        </p:spPr>
        <p:txBody>
          <a:bodyPr anchorCtr="0" anchor="t" bIns="0" lIns="0" spcFirstLastPara="1" rIns="0" wrap="square" tIns="0">
            <a:noAutofit/>
          </a:bodyPr>
          <a:lstStyle/>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P-value is 0.000 &lt; alpha = 0.05 </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b="1" lang="en" sz="1700">
                <a:solidFill>
                  <a:srgbClr val="CA011E"/>
                </a:solidFill>
                <a:latin typeface="Montserrat"/>
                <a:ea typeface="Montserrat"/>
                <a:cs typeface="Montserrat"/>
                <a:sym typeface="Montserrat"/>
              </a:rPr>
              <a:t>Reject the null hypothesis</a:t>
            </a:r>
            <a:r>
              <a:rPr lang="en" sz="1700">
                <a:latin typeface="Montserrat"/>
                <a:ea typeface="Montserrat"/>
                <a:cs typeface="Montserrat"/>
                <a:sym typeface="Montserrat"/>
              </a:rPr>
              <a:t> </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There is a significant difference between the groups.</a:t>
            </a:r>
            <a:endParaRPr sz="17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81"/>
          <p:cNvPicPr preferRelativeResize="0"/>
          <p:nvPr/>
        </p:nvPicPr>
        <p:blipFill rotWithShape="1">
          <a:blip r:embed="rId3">
            <a:alphaModFix/>
          </a:blip>
          <a:srcRect b="15019" l="62822" r="9008" t="649"/>
          <a:stretch/>
        </p:blipFill>
        <p:spPr>
          <a:xfrm flipH="1">
            <a:off x="0" y="0"/>
            <a:ext cx="2575800" cy="5143501"/>
          </a:xfrm>
          <a:prstGeom prst="rect">
            <a:avLst/>
          </a:prstGeom>
          <a:noFill/>
          <a:ln>
            <a:noFill/>
          </a:ln>
        </p:spPr>
      </p:pic>
      <p:sp>
        <p:nvSpPr>
          <p:cNvPr id="501" name="Google Shape;501;p81"/>
          <p:cNvSpPr txBox="1"/>
          <p:nvPr>
            <p:ph type="title"/>
          </p:nvPr>
        </p:nvSpPr>
        <p:spPr>
          <a:xfrm>
            <a:off x="416052" y="2346817"/>
            <a:ext cx="1886100" cy="288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900"/>
              <a:buFont typeface="Georgia"/>
              <a:buNone/>
            </a:pPr>
            <a:r>
              <a:rPr lang="en" sz="2000">
                <a:solidFill>
                  <a:schemeClr val="dk1"/>
                </a:solidFill>
                <a:latin typeface="Montserrat"/>
                <a:ea typeface="Montserrat"/>
                <a:cs typeface="Montserrat"/>
                <a:sym typeface="Montserrat"/>
              </a:rPr>
              <a:t>Agenda</a:t>
            </a:r>
            <a:endParaRPr sz="2000">
              <a:solidFill>
                <a:schemeClr val="dk1"/>
              </a:solidFill>
              <a:latin typeface="Montserrat"/>
              <a:ea typeface="Montserrat"/>
              <a:cs typeface="Montserrat"/>
              <a:sym typeface="Montserrat"/>
            </a:endParaRPr>
          </a:p>
        </p:txBody>
      </p:sp>
      <p:pic>
        <p:nvPicPr>
          <p:cNvPr id="502" name="Google Shape;502;p81"/>
          <p:cNvPicPr preferRelativeResize="0"/>
          <p:nvPr/>
        </p:nvPicPr>
        <p:blipFill rotWithShape="1">
          <a:blip r:embed="rId4">
            <a:alphaModFix/>
          </a:blip>
          <a:srcRect b="0" l="0" r="0" t="0"/>
          <a:stretch/>
        </p:blipFill>
        <p:spPr>
          <a:xfrm>
            <a:off x="416052" y="1808304"/>
            <a:ext cx="433451" cy="433451"/>
          </a:xfrm>
          <a:prstGeom prst="rect">
            <a:avLst/>
          </a:prstGeom>
          <a:noFill/>
          <a:ln>
            <a:noFill/>
          </a:ln>
        </p:spPr>
      </p:pic>
      <p:sp>
        <p:nvSpPr>
          <p:cNvPr id="503" name="Google Shape;503;p81"/>
          <p:cNvSpPr/>
          <p:nvPr/>
        </p:nvSpPr>
        <p:spPr>
          <a:xfrm>
            <a:off x="2575803" y="2371975"/>
            <a:ext cx="123756" cy="247511"/>
          </a:xfrm>
          <a:custGeom>
            <a:rect b="b" l="l" r="r" t="t"/>
            <a:pathLst>
              <a:path extrusionOk="0" h="500022" w="250012">
                <a:moveTo>
                  <a:pt x="0" y="0"/>
                </a:moveTo>
                <a:lnTo>
                  <a:pt x="250012" y="250011"/>
                </a:lnTo>
                <a:lnTo>
                  <a:pt x="0" y="500022"/>
                </a:lnTo>
                <a:lnTo>
                  <a:pt x="0" y="0"/>
                </a:lnTo>
                <a:close/>
              </a:path>
            </a:pathLst>
          </a:custGeom>
          <a:solidFill>
            <a:srgbClr val="CA01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04" name="Google Shape;504;p81"/>
          <p:cNvSpPr txBox="1"/>
          <p:nvPr/>
        </p:nvSpPr>
        <p:spPr>
          <a:xfrm>
            <a:off x="3102419" y="1870106"/>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Montserrat"/>
                <a:ea typeface="Montserrat"/>
                <a:cs typeface="Montserrat"/>
                <a:sym typeface="Montserrat"/>
              </a:rPr>
              <a:t>Comparing the means of two populations </a:t>
            </a:r>
            <a:endParaRPr i="0" sz="1100" u="none" cap="none" strike="noStrike">
              <a:solidFill>
                <a:srgbClr val="000000"/>
              </a:solidFill>
              <a:latin typeface="Montserrat"/>
              <a:ea typeface="Montserrat"/>
              <a:cs typeface="Montserrat"/>
              <a:sym typeface="Montserrat"/>
            </a:endParaRPr>
          </a:p>
        </p:txBody>
      </p:sp>
      <p:sp>
        <p:nvSpPr>
          <p:cNvPr id="505" name="Google Shape;505;p81"/>
          <p:cNvSpPr txBox="1"/>
          <p:nvPr/>
        </p:nvSpPr>
        <p:spPr>
          <a:xfrm>
            <a:off x="3102419" y="2403325"/>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b="1" lang="en" sz="1200">
                <a:solidFill>
                  <a:schemeClr val="dk1"/>
                </a:solidFill>
                <a:latin typeface="Montserrat"/>
                <a:ea typeface="Montserrat"/>
                <a:cs typeface="Montserrat"/>
                <a:sym typeface="Montserrat"/>
              </a:rPr>
              <a:t>Visual representation </a:t>
            </a:r>
            <a:endParaRPr b="1" sz="1200">
              <a:solidFill>
                <a:schemeClr val="dk1"/>
              </a:solidFill>
              <a:latin typeface="Montserrat"/>
              <a:ea typeface="Montserrat"/>
              <a:cs typeface="Montserrat"/>
              <a:sym typeface="Montserrat"/>
            </a:endParaRPr>
          </a:p>
        </p:txBody>
      </p:sp>
      <p:sp>
        <p:nvSpPr>
          <p:cNvPr id="506" name="Google Shape;506;p81"/>
          <p:cNvSpPr txBox="1"/>
          <p:nvPr/>
        </p:nvSpPr>
        <p:spPr>
          <a:xfrm>
            <a:off x="3102419" y="1336887"/>
            <a:ext cx="4330200" cy="18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Quattrocento Sans"/>
              <a:buNone/>
            </a:pPr>
            <a:r>
              <a:rPr lang="en" sz="1200">
                <a:solidFill>
                  <a:schemeClr val="dk1"/>
                </a:solidFill>
                <a:latin typeface="Montserrat"/>
                <a:ea typeface="Montserrat"/>
                <a:cs typeface="Montserrat"/>
                <a:sym typeface="Montserrat"/>
              </a:rPr>
              <a:t>Setting the scene: Data and Python packages used</a:t>
            </a:r>
            <a:endParaRPr i="0" sz="1100" u="none" cap="none" strike="noStrike">
              <a:solidFill>
                <a:srgbClr val="000000"/>
              </a:solidFill>
              <a:latin typeface="Montserrat"/>
              <a:ea typeface="Montserrat"/>
              <a:cs typeface="Montserrat"/>
              <a:sym typeface="Montserrat"/>
            </a:endParaRPr>
          </a:p>
        </p:txBody>
      </p:sp>
      <p:sp>
        <p:nvSpPr>
          <p:cNvPr id="507" name="Google Shape;507;p81"/>
          <p:cNvSpPr txBox="1"/>
          <p:nvPr/>
        </p:nvSpPr>
        <p:spPr>
          <a:xfrm>
            <a:off x="3102419" y="3469769"/>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Type 1 v 2 error</a:t>
            </a:r>
            <a:endParaRPr sz="1200">
              <a:solidFill>
                <a:schemeClr val="dk1"/>
              </a:solidFill>
              <a:latin typeface="Montserrat"/>
              <a:ea typeface="Montserrat"/>
              <a:cs typeface="Montserrat"/>
              <a:sym typeface="Montserrat"/>
            </a:endParaRPr>
          </a:p>
        </p:txBody>
      </p:sp>
      <p:sp>
        <p:nvSpPr>
          <p:cNvPr id="508" name="Google Shape;508;p81"/>
          <p:cNvSpPr txBox="1"/>
          <p:nvPr/>
        </p:nvSpPr>
        <p:spPr>
          <a:xfrm>
            <a:off x="3102419" y="293654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The impact of outliers </a:t>
            </a:r>
            <a:endParaRPr sz="1200">
              <a:solidFill>
                <a:schemeClr val="dk1"/>
              </a:solidFill>
              <a:latin typeface="Montserrat"/>
              <a:ea typeface="Montserrat"/>
              <a:cs typeface="Montserrat"/>
              <a:sym typeface="Montserrat"/>
            </a:endParaRPr>
          </a:p>
        </p:txBody>
      </p:sp>
      <p:sp>
        <p:nvSpPr>
          <p:cNvPr id="509" name="Google Shape;509;p81"/>
          <p:cNvSpPr txBox="1"/>
          <p:nvPr/>
        </p:nvSpPr>
        <p:spPr>
          <a:xfrm>
            <a:off x="3102419" y="4002994"/>
            <a:ext cx="4330200" cy="18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200"/>
              <a:buFont typeface="Arial"/>
              <a:buNone/>
            </a:pPr>
            <a:r>
              <a:rPr lang="en" sz="1200">
                <a:solidFill>
                  <a:schemeClr val="dk1"/>
                </a:solidFill>
                <a:latin typeface="Montserrat"/>
                <a:ea typeface="Montserrat"/>
                <a:cs typeface="Montserrat"/>
                <a:sym typeface="Montserrat"/>
              </a:rPr>
              <a:t>Recent controversies </a:t>
            </a:r>
            <a:endParaRPr sz="1200">
              <a:solidFill>
                <a:schemeClr val="dk1"/>
              </a:solidFill>
              <a:latin typeface="Montserrat"/>
              <a:ea typeface="Montserrat"/>
              <a:cs typeface="Montserrat"/>
              <a:sym typeface="Montserrat"/>
            </a:endParaRPr>
          </a:p>
        </p:txBody>
      </p:sp>
      <p:grpSp>
        <p:nvGrpSpPr>
          <p:cNvPr id="510" name="Google Shape;510;p81"/>
          <p:cNvGrpSpPr/>
          <p:nvPr/>
        </p:nvGrpSpPr>
        <p:grpSpPr>
          <a:xfrm>
            <a:off x="11" y="-4"/>
            <a:ext cx="628151" cy="628151"/>
            <a:chOff x="3853050" y="830650"/>
            <a:chExt cx="1500600" cy="1500600"/>
          </a:xfrm>
        </p:grpSpPr>
        <p:sp>
          <p:nvSpPr>
            <p:cNvPr id="511" name="Google Shape;511;p81"/>
            <p:cNvSpPr/>
            <p:nvPr/>
          </p:nvSpPr>
          <p:spPr>
            <a:xfrm>
              <a:off x="3853050" y="8306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1"/>
            <p:cNvSpPr/>
            <p:nvPr/>
          </p:nvSpPr>
          <p:spPr>
            <a:xfrm rot="5400000">
              <a:off x="3289650" y="1394050"/>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2"/>
          <p:cNvSpPr/>
          <p:nvPr/>
        </p:nvSpPr>
        <p:spPr>
          <a:xfrm flipH="1">
            <a:off x="-25" y="0"/>
            <a:ext cx="34203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8" name="Google Shape;518;p82"/>
          <p:cNvGrpSpPr/>
          <p:nvPr/>
        </p:nvGrpSpPr>
        <p:grpSpPr>
          <a:xfrm>
            <a:off x="163" y="-37"/>
            <a:ext cx="405762" cy="405612"/>
            <a:chOff x="3853050" y="804903"/>
            <a:chExt cx="1500600" cy="1500600"/>
          </a:xfrm>
        </p:grpSpPr>
        <p:sp>
          <p:nvSpPr>
            <p:cNvPr id="519" name="Google Shape;519;p82"/>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82"/>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1" name="Google Shape;521;p82"/>
          <p:cNvSpPr txBox="1"/>
          <p:nvPr/>
        </p:nvSpPr>
        <p:spPr>
          <a:xfrm>
            <a:off x="344125" y="1793413"/>
            <a:ext cx="28977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dk2"/>
                </a:solidFill>
                <a:latin typeface="Montserrat"/>
                <a:ea typeface="Montserrat"/>
                <a:cs typeface="Montserrat"/>
                <a:sym typeface="Montserrat"/>
              </a:rPr>
              <a:t>Visualizing the test - code used </a:t>
            </a:r>
            <a:endParaRPr b="1" i="0" sz="1900" u="none" cap="none" strike="noStrike">
              <a:solidFill>
                <a:schemeClr val="dk2"/>
              </a:solidFill>
              <a:latin typeface="Montserrat"/>
              <a:ea typeface="Montserrat"/>
              <a:cs typeface="Montserrat"/>
              <a:sym typeface="Montserrat"/>
            </a:endParaRPr>
          </a:p>
        </p:txBody>
      </p:sp>
      <p:grpSp>
        <p:nvGrpSpPr>
          <p:cNvPr id="522" name="Google Shape;522;p82"/>
          <p:cNvGrpSpPr/>
          <p:nvPr/>
        </p:nvGrpSpPr>
        <p:grpSpPr>
          <a:xfrm rot="10800000">
            <a:off x="8738511" y="4737888"/>
            <a:ext cx="405762" cy="405612"/>
            <a:chOff x="3853050" y="804903"/>
            <a:chExt cx="1500600" cy="1500600"/>
          </a:xfrm>
        </p:grpSpPr>
        <p:sp>
          <p:nvSpPr>
            <p:cNvPr id="523" name="Google Shape;523;p82"/>
            <p:cNvSpPr/>
            <p:nvPr/>
          </p:nvSpPr>
          <p:spPr>
            <a:xfrm>
              <a:off x="3853050" y="8049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82"/>
            <p:cNvSpPr/>
            <p:nvPr/>
          </p:nvSpPr>
          <p:spPr>
            <a:xfrm rot="5400000">
              <a:off x="3289650" y="1368303"/>
              <a:ext cx="1500600" cy="373800"/>
            </a:xfrm>
            <a:prstGeom prst="rect">
              <a:avLst/>
            </a:prstGeom>
            <a:solidFill>
              <a:srgbClr val="CA0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25" name="Google Shape;525;p82"/>
          <p:cNvPicPr preferRelativeResize="0"/>
          <p:nvPr/>
        </p:nvPicPr>
        <p:blipFill>
          <a:blip r:embed="rId3">
            <a:alphaModFix/>
          </a:blip>
          <a:stretch>
            <a:fillRect/>
          </a:stretch>
        </p:blipFill>
        <p:spPr>
          <a:xfrm>
            <a:off x="3863625" y="1262928"/>
            <a:ext cx="4804661" cy="25331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